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oppi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fntdata"/><Relationship Id="rId30" Type="http://schemas.openxmlformats.org/officeDocument/2006/relationships/font" Target="fonts/Poppins-regular.fntdata"/><Relationship Id="rId33" Type="http://schemas.openxmlformats.org/officeDocument/2006/relationships/font" Target="fonts/Poppins-boldItalic.fntdata"/><Relationship Id="rId32" Type="http://schemas.openxmlformats.org/officeDocument/2006/relationships/font" Target="fonts/Poppins-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40" Type="http://schemas.openxmlformats.org/officeDocument/2006/relationships/hyperlink" Target="https://docs.google.com/document/d/1SaUmIXrcMURrLFJ4Bg1Gq2YS_epWGldAlpuFitZXIlw/pub" TargetMode="External"/><Relationship Id="rId42" Type="http://schemas.openxmlformats.org/officeDocument/2006/relationships/hyperlink" Target="https://docs.google.com/presentation/d/1IPxbomaXRNsRDQ6AA2GHiGK5SMOh5PmWnK0x1rZBAKc/edit?usp=sharing" TargetMode="External"/><Relationship Id="rId41" Type="http://schemas.openxmlformats.org/officeDocument/2006/relationships/hyperlink" Target="https://docs.google.com/document/d/1SaUmIXrcMURrLFJ4Bg1Gq2YS_epWGldAlpuFitZXIlw/view" TargetMode="External"/><Relationship Id="rId44" Type="http://schemas.openxmlformats.org/officeDocument/2006/relationships/hyperlink" Target="https://docs.google.com/presentation/d/1IPxbomaXRNsRDQ6AA2GHiGK5SMOh5PmWnK0x1rZBAKc/view" TargetMode="External"/><Relationship Id="rId43" Type="http://schemas.openxmlformats.org/officeDocument/2006/relationships/hyperlink" Target="https://docs.google.com/presentation/d/1IPxbomaXRNsRDQ6AA2GHiGK5SMOh5PmWnK0x1rZBAKc/pub" TargetMode="External"/><Relationship Id="rId46" Type="http://schemas.openxmlformats.org/officeDocument/2006/relationships/hyperlink" Target="https://docs.google.com/document/d/1c20Y1USZCSKOkKj5_OPwB9J7qbGQuw59X9VZTHTrwQU/pub" TargetMode="External"/><Relationship Id="rId45" Type="http://schemas.openxmlformats.org/officeDocument/2006/relationships/hyperlink" Target="https://docs.google.com/document/d/1c20Y1USZCSKOkKj5_OPwB9J7qbGQuw59X9VZTHTrwQ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wedding-photo-booth-oc/best-wedding-photo-booth-orange-county-ca" TargetMode="External"/><Relationship Id="rId3" Type="http://schemas.openxmlformats.org/officeDocument/2006/relationships/hyperlink" Target="https://drive.google.com/drive/folders/1-l6qi7huEQ72E7G48AhmfF1KnLO0-RtY?usp=sharing" TargetMode="External"/><Relationship Id="rId4" Type="http://schemas.openxmlformats.org/officeDocument/2006/relationships/hyperlink" Target="https://drive.google.com/drive/folders/1cBEVhotHCKdGu3e-W3VW_w3dK-_EghPu?usp=sharing" TargetMode="External"/><Relationship Id="rId9" Type="http://schemas.openxmlformats.org/officeDocument/2006/relationships/hyperlink" Target="https://drive.google.com/file/d/12_kLs8D2_9rXRNpZJfmBoUQf7FI5uVEW/view?usp=sharing" TargetMode="External"/><Relationship Id="rId48" Type="http://schemas.openxmlformats.org/officeDocument/2006/relationships/hyperlink" Target="https://docs.google.com/presentation/d/1sbDcf2s6kDst3kB8-hU5flYu1NiWATkmmTTLBrmXxog/edit?usp=sharing" TargetMode="External"/><Relationship Id="rId47" Type="http://schemas.openxmlformats.org/officeDocument/2006/relationships/hyperlink" Target="https://docs.google.com/document/d/1c20Y1USZCSKOkKj5_OPwB9J7qbGQuw59X9VZTHTrwQU/view" TargetMode="External"/><Relationship Id="rId49" Type="http://schemas.openxmlformats.org/officeDocument/2006/relationships/hyperlink" Target="https://docs.google.com/presentation/d/1sbDcf2s6kDst3kB8-hU5flYu1NiWATkmmTTLBrmXxog/pub" TargetMode="External"/><Relationship Id="rId5" Type="http://schemas.openxmlformats.org/officeDocument/2006/relationships/hyperlink" Target="https://drive.google.com/drive/folders/1eqIMOPnq5CgCyiGKone-MNa1Il7ws1Al?usp=sharing" TargetMode="External"/><Relationship Id="rId6" Type="http://schemas.openxmlformats.org/officeDocument/2006/relationships/hyperlink" Target="https://drive.google.com/drive/folders/1TTo5hz1jA4Iuvjf2gtfUzfS4ZX-MJUfF?usp=sharing" TargetMode="External"/><Relationship Id="rId7" Type="http://schemas.openxmlformats.org/officeDocument/2006/relationships/hyperlink" Target="https://drive.google.com/drive/folders/1wph5WwhV2O5y6bYsorFWsf9fQY8Mfgas?usp=sharing" TargetMode="External"/><Relationship Id="rId8" Type="http://schemas.openxmlformats.org/officeDocument/2006/relationships/hyperlink" Target="https://drive.google.com/file/d/1fnFLeD-2C7vIrs4rrfl3O9t0ll2IGKtJ/view?usp=sharing" TargetMode="External"/><Relationship Id="rId31" Type="http://schemas.openxmlformats.org/officeDocument/2006/relationships/hyperlink" Target="https://docs.google.com/presentation/d/1FJHBsbs0jfzMWYCgSgYOVSJa-rjNt-cKr6b6gwkGQX8/pub" TargetMode="External"/><Relationship Id="rId30" Type="http://schemas.openxmlformats.org/officeDocument/2006/relationships/hyperlink" Target="https://docs.google.com/presentation/d/1FJHBsbs0jfzMWYCgSgYOVSJa-rjNt-cKr6b6gwkGQX8/edit?usp=sharing" TargetMode="External"/><Relationship Id="rId33" Type="http://schemas.openxmlformats.org/officeDocument/2006/relationships/hyperlink" Target="https://docs.google.com/document/d/1DWjUDPOSUfUeBvirOEohkjFOElz8RwYzOIrLLRZp0s8/edit?usp=sharing" TargetMode="External"/><Relationship Id="rId32" Type="http://schemas.openxmlformats.org/officeDocument/2006/relationships/hyperlink" Target="https://docs.google.com/presentation/d/1FJHBsbs0jfzMWYCgSgYOVSJa-rjNt-cKr6b6gwkGQX8/view" TargetMode="External"/><Relationship Id="rId35" Type="http://schemas.openxmlformats.org/officeDocument/2006/relationships/hyperlink" Target="https://docs.google.com/document/d/1DWjUDPOSUfUeBvirOEohkjFOElz8RwYzOIrLLRZp0s8/view" TargetMode="External"/><Relationship Id="rId34" Type="http://schemas.openxmlformats.org/officeDocument/2006/relationships/hyperlink" Target="https://docs.google.com/document/d/1DWjUDPOSUfUeBvirOEohkjFOElz8RwYzOIrLLRZp0s8/pub" TargetMode="External"/><Relationship Id="rId37" Type="http://schemas.openxmlformats.org/officeDocument/2006/relationships/hyperlink" Target="https://docs.google.com/presentation/d/1Ye88Cl-jQPgecRnXedAIA0wP8bN-V2ndTIL3eQSdseE/pub" TargetMode="External"/><Relationship Id="rId36" Type="http://schemas.openxmlformats.org/officeDocument/2006/relationships/hyperlink" Target="https://docs.google.com/presentation/d/1Ye88Cl-jQPgecRnXedAIA0wP8bN-V2ndTIL3eQSdseE/edit?usp=sharing" TargetMode="External"/><Relationship Id="rId39" Type="http://schemas.openxmlformats.org/officeDocument/2006/relationships/hyperlink" Target="https://docs.google.com/document/d/1SaUmIXrcMURrLFJ4Bg1Gq2YS_epWGldAlpuFitZXIlw/edit?usp=sharing" TargetMode="External"/><Relationship Id="rId38" Type="http://schemas.openxmlformats.org/officeDocument/2006/relationships/hyperlink" Target="https://docs.google.com/presentation/d/1Ye88Cl-jQPgecRnXedAIA0wP8bN-V2ndTIL3eQSdseE/view" TargetMode="External"/><Relationship Id="rId20" Type="http://schemas.openxmlformats.org/officeDocument/2006/relationships/hyperlink" Target="https://docs.google.com/spreadsheets/d/19KnASqlSHQhn0YLPF0vDCN3AveD3HTgZET80Dfzeylc/pubhtml" TargetMode="External"/><Relationship Id="rId22" Type="http://schemas.openxmlformats.org/officeDocument/2006/relationships/hyperlink" Target="https://docs.google.com/spreadsheets/d/19KnASqlSHQhn0YLPF0vDCN3AveD3HTgZET80Dfzeylc/view" TargetMode="External"/><Relationship Id="rId21" Type="http://schemas.openxmlformats.org/officeDocument/2006/relationships/hyperlink" Target="https://docs.google.com/spreadsheets/d/19KnASqlSHQhn0YLPF0vDCN3AveD3HTgZET80Dfzeylc/pub" TargetMode="External"/><Relationship Id="rId24" Type="http://schemas.openxmlformats.org/officeDocument/2006/relationships/hyperlink" Target="https://docs.google.com/drawings/d/1tKjmCqBKTezIlssVK0U4QQy1fxUS6i-NNxQz1r738jA/edit?usp=sharing" TargetMode="External"/><Relationship Id="rId23" Type="http://schemas.openxmlformats.org/officeDocument/2006/relationships/hyperlink" Target="https://docs.google.com/forms/d/1Df6ub5GUBF10itOgvJ_DVagUTH1P_N1v_ZqVCnLv6D4/edit?usp=sharing" TargetMode="External"/><Relationship Id="rId26" Type="http://schemas.openxmlformats.org/officeDocument/2006/relationships/hyperlink" Target="https://sites.google.com/view/wedding-photo-booth-oc/best-wedding-photo-booth-orange-county-ca" TargetMode="External"/><Relationship Id="rId25" Type="http://schemas.openxmlformats.org/officeDocument/2006/relationships/hyperlink" Target="https://drive.google.com/file/d/1h5CMFeAy0OXeBmJuQI7NbFrL4TmXP5cJ/view?usp=drivesdk" TargetMode="External"/><Relationship Id="rId28" Type="http://schemas.openxmlformats.org/officeDocument/2006/relationships/hyperlink" Target="https://docs.google.com/document/d/1QGIS7oyk-Ya8V9jOjY5Vmp_VpJ9whf98CA7iti4q9C8/pub" TargetMode="External"/><Relationship Id="rId27" Type="http://schemas.openxmlformats.org/officeDocument/2006/relationships/hyperlink" Target="https://docs.google.com/document/d/1QGIS7oyk-Ya8V9jOjY5Vmp_VpJ9whf98CA7iti4q9C8/edit?usp=sharing" TargetMode="External"/><Relationship Id="rId29" Type="http://schemas.openxmlformats.org/officeDocument/2006/relationships/hyperlink" Target="https://docs.google.com/document/d/1QGIS7oyk-Ya8V9jOjY5Vmp_VpJ9whf98CA7iti4q9C8/view" TargetMode="External"/><Relationship Id="rId51" Type="http://schemas.openxmlformats.org/officeDocument/2006/relationships/hyperlink" Target="https://docs.google.com/document/d/15QkRklX0jYMf4ty2XW7r31vPRX1zxqJBOifngsPnOxw/edit?usp=sharing" TargetMode="External"/><Relationship Id="rId50" Type="http://schemas.openxmlformats.org/officeDocument/2006/relationships/hyperlink" Target="https://docs.google.com/presentation/d/1sbDcf2s6kDst3kB8-hU5flYu1NiWATkmmTTLBrmXxog/view" TargetMode="External"/><Relationship Id="rId53" Type="http://schemas.openxmlformats.org/officeDocument/2006/relationships/hyperlink" Target="https://docs.google.com/document/d/15QkRklX0jYMf4ty2XW7r31vPRX1zxqJBOifngsPnOxw/view" TargetMode="External"/><Relationship Id="rId52" Type="http://schemas.openxmlformats.org/officeDocument/2006/relationships/hyperlink" Target="https://docs.google.com/document/d/15QkRklX0jYMf4ty2XW7r31vPRX1zxqJBOifngsPnOxw/pub" TargetMode="External"/><Relationship Id="rId11" Type="http://schemas.openxmlformats.org/officeDocument/2006/relationships/hyperlink" Target="https://drive.google.com/file/d/1ovfkH73lh30lwgSXROZBMmlO5_mMxsII/view?usp=sharing" TargetMode="External"/><Relationship Id="rId55" Type="http://schemas.openxmlformats.org/officeDocument/2006/relationships/hyperlink" Target="https://docs.google.com/presentation/d/1HJZAEDTUoo1QrVEU57WbdMxUyNpqw70qv2IGpGvuFXU/pub" TargetMode="External"/><Relationship Id="rId10" Type="http://schemas.openxmlformats.org/officeDocument/2006/relationships/hyperlink" Target="https://drive.google.com/file/d/1xd-zz5zpbH4-TwLzDmBb6g2mG46ts7Go/view?usp=sharing" TargetMode="External"/><Relationship Id="rId54" Type="http://schemas.openxmlformats.org/officeDocument/2006/relationships/hyperlink" Target="https://docs.google.com/presentation/d/1HJZAEDTUoo1QrVEU57WbdMxUyNpqw70qv2IGpGvuFXU/edit?usp=sharing" TargetMode="External"/><Relationship Id="rId13" Type="http://schemas.openxmlformats.org/officeDocument/2006/relationships/hyperlink" Target="https://drive.google.com/file/d/1t-pAWvh3ECXWG3d5AHvCgwFriXRcThUJ/view?usp=sharing" TargetMode="External"/><Relationship Id="rId12" Type="http://schemas.openxmlformats.org/officeDocument/2006/relationships/hyperlink" Target="https://drive.google.com/file/d/1yIcv40aLV9lrNVzZpbwOuG2wEzFSQCLE/view?usp=sharing" TargetMode="External"/><Relationship Id="rId56" Type="http://schemas.openxmlformats.org/officeDocument/2006/relationships/hyperlink" Target="https://docs.google.com/presentation/d/1HJZAEDTUoo1QrVEU57WbdMxUyNpqw70qv2IGpGvuFXU/view" TargetMode="External"/><Relationship Id="rId15" Type="http://schemas.openxmlformats.org/officeDocument/2006/relationships/hyperlink" Target="https://drive.google.com/file/d/1uUfXyKbXdeUPWUpzh1_-QWneeZcQeBCi/view?usp=sharing" TargetMode="External"/><Relationship Id="rId14" Type="http://schemas.openxmlformats.org/officeDocument/2006/relationships/hyperlink" Target="https://drive.google.com/file/d/1GwzODWoioEkMCWF2D4DHZ7DVpFJz1Ofs/view?usp=sharing" TargetMode="External"/><Relationship Id="rId17" Type="http://schemas.openxmlformats.org/officeDocument/2006/relationships/hyperlink" Target="https://drive.google.com/file/d/1iDj2eqN-tskuCNgM9mShQMCjQmcCcQzf/view?usp=sharing" TargetMode="External"/><Relationship Id="rId16" Type="http://schemas.openxmlformats.org/officeDocument/2006/relationships/hyperlink" Target="https://drive.google.com/file/d/1oTgeGAMrRpa05fLmI6tD9jBMIqZKOaP6/view?usp=sharing" TargetMode="External"/><Relationship Id="rId19" Type="http://schemas.openxmlformats.org/officeDocument/2006/relationships/hyperlink" Target="https://docs.google.com/spreadsheet/pub?key=19KnASqlSHQhn0YLPF0vDCN3AveD3HTgZET80Dfzeylc" TargetMode="External"/><Relationship Id="rId18" Type="http://schemas.openxmlformats.org/officeDocument/2006/relationships/hyperlink" Target="https://docs.google.com/spreadsheets/d/19KnASqlSHQhn0YLPF0vDCN3AveD3HTgZET80Dfzeylc/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40" Type="http://schemas.openxmlformats.org/officeDocument/2006/relationships/hyperlink" Target="https://docs.google.com/document/d/1SaUmIXrcMURrLFJ4Bg1Gq2YS_epWGldAlpuFitZXIlw/pub" TargetMode="External"/><Relationship Id="rId42" Type="http://schemas.openxmlformats.org/officeDocument/2006/relationships/hyperlink" Target="https://docs.google.com/presentation/d/1IPxbomaXRNsRDQ6AA2GHiGK5SMOh5PmWnK0x1rZBAKc/edit?usp=sharing" TargetMode="External"/><Relationship Id="rId41" Type="http://schemas.openxmlformats.org/officeDocument/2006/relationships/hyperlink" Target="https://docs.google.com/document/d/1SaUmIXrcMURrLFJ4Bg1Gq2YS_epWGldAlpuFitZXIlw/view" TargetMode="External"/><Relationship Id="rId44" Type="http://schemas.openxmlformats.org/officeDocument/2006/relationships/hyperlink" Target="https://docs.google.com/presentation/d/1IPxbomaXRNsRDQ6AA2GHiGK5SMOh5PmWnK0x1rZBAKc/view" TargetMode="External"/><Relationship Id="rId43" Type="http://schemas.openxmlformats.org/officeDocument/2006/relationships/hyperlink" Target="https://docs.google.com/presentation/d/1IPxbomaXRNsRDQ6AA2GHiGK5SMOh5PmWnK0x1rZBAKc/pub" TargetMode="External"/><Relationship Id="rId46" Type="http://schemas.openxmlformats.org/officeDocument/2006/relationships/hyperlink" Target="https://docs.google.com/document/d/1c20Y1USZCSKOkKj5_OPwB9J7qbGQuw59X9VZTHTrwQU/pub" TargetMode="External"/><Relationship Id="rId45" Type="http://schemas.openxmlformats.org/officeDocument/2006/relationships/hyperlink" Target="https://docs.google.com/document/d/1c20Y1USZCSKOkKj5_OPwB9J7qbGQuw59X9VZTHTrwQ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wedding-photo-booth-oc/best-wedding-photo-booth-orange-county-ca" TargetMode="External"/><Relationship Id="rId3" Type="http://schemas.openxmlformats.org/officeDocument/2006/relationships/hyperlink" Target="https://drive.google.com/drive/folders/1-l6qi7huEQ72E7G48AhmfF1KnLO0-RtY?usp=sharing" TargetMode="External"/><Relationship Id="rId4" Type="http://schemas.openxmlformats.org/officeDocument/2006/relationships/hyperlink" Target="https://drive.google.com/drive/folders/1cBEVhotHCKdGu3e-W3VW_w3dK-_EghPu?usp=sharing" TargetMode="External"/><Relationship Id="rId9" Type="http://schemas.openxmlformats.org/officeDocument/2006/relationships/hyperlink" Target="https://drive.google.com/file/d/12_kLs8D2_9rXRNpZJfmBoUQf7FI5uVEW/view?usp=sharing" TargetMode="External"/><Relationship Id="rId48" Type="http://schemas.openxmlformats.org/officeDocument/2006/relationships/hyperlink" Target="https://docs.google.com/presentation/d/1sbDcf2s6kDst3kB8-hU5flYu1NiWATkmmTTLBrmXxog/edit?usp=sharing" TargetMode="External"/><Relationship Id="rId47" Type="http://schemas.openxmlformats.org/officeDocument/2006/relationships/hyperlink" Target="https://docs.google.com/document/d/1c20Y1USZCSKOkKj5_OPwB9J7qbGQuw59X9VZTHTrwQU/view" TargetMode="External"/><Relationship Id="rId49" Type="http://schemas.openxmlformats.org/officeDocument/2006/relationships/hyperlink" Target="https://docs.google.com/presentation/d/1sbDcf2s6kDst3kB8-hU5flYu1NiWATkmmTTLBrmXxog/pub" TargetMode="External"/><Relationship Id="rId5" Type="http://schemas.openxmlformats.org/officeDocument/2006/relationships/hyperlink" Target="https://drive.google.com/drive/folders/1eqIMOPnq5CgCyiGKone-MNa1Il7ws1Al?usp=sharing" TargetMode="External"/><Relationship Id="rId6" Type="http://schemas.openxmlformats.org/officeDocument/2006/relationships/hyperlink" Target="https://drive.google.com/drive/folders/1TTo5hz1jA4Iuvjf2gtfUzfS4ZX-MJUfF?usp=sharing" TargetMode="External"/><Relationship Id="rId7" Type="http://schemas.openxmlformats.org/officeDocument/2006/relationships/hyperlink" Target="https://drive.google.com/drive/folders/1wph5WwhV2O5y6bYsorFWsf9fQY8Mfgas?usp=sharing" TargetMode="External"/><Relationship Id="rId8" Type="http://schemas.openxmlformats.org/officeDocument/2006/relationships/hyperlink" Target="https://drive.google.com/file/d/1fnFLeD-2C7vIrs4rrfl3O9t0ll2IGKtJ/view?usp=sharing" TargetMode="External"/><Relationship Id="rId31" Type="http://schemas.openxmlformats.org/officeDocument/2006/relationships/hyperlink" Target="https://docs.google.com/presentation/d/1FJHBsbs0jfzMWYCgSgYOVSJa-rjNt-cKr6b6gwkGQX8/pub" TargetMode="External"/><Relationship Id="rId30" Type="http://schemas.openxmlformats.org/officeDocument/2006/relationships/hyperlink" Target="https://docs.google.com/presentation/d/1FJHBsbs0jfzMWYCgSgYOVSJa-rjNt-cKr6b6gwkGQX8/edit?usp=sharing" TargetMode="External"/><Relationship Id="rId33" Type="http://schemas.openxmlformats.org/officeDocument/2006/relationships/hyperlink" Target="https://docs.google.com/document/d/1DWjUDPOSUfUeBvirOEohkjFOElz8RwYzOIrLLRZp0s8/edit?usp=sharing" TargetMode="External"/><Relationship Id="rId32" Type="http://schemas.openxmlformats.org/officeDocument/2006/relationships/hyperlink" Target="https://docs.google.com/presentation/d/1FJHBsbs0jfzMWYCgSgYOVSJa-rjNt-cKr6b6gwkGQX8/view" TargetMode="External"/><Relationship Id="rId35" Type="http://schemas.openxmlformats.org/officeDocument/2006/relationships/hyperlink" Target="https://docs.google.com/document/d/1DWjUDPOSUfUeBvirOEohkjFOElz8RwYzOIrLLRZp0s8/view" TargetMode="External"/><Relationship Id="rId34" Type="http://schemas.openxmlformats.org/officeDocument/2006/relationships/hyperlink" Target="https://docs.google.com/document/d/1DWjUDPOSUfUeBvirOEohkjFOElz8RwYzOIrLLRZp0s8/pub" TargetMode="External"/><Relationship Id="rId37" Type="http://schemas.openxmlformats.org/officeDocument/2006/relationships/hyperlink" Target="https://docs.google.com/presentation/d/1Ye88Cl-jQPgecRnXedAIA0wP8bN-V2ndTIL3eQSdseE/pub" TargetMode="External"/><Relationship Id="rId36" Type="http://schemas.openxmlformats.org/officeDocument/2006/relationships/hyperlink" Target="https://docs.google.com/presentation/d/1Ye88Cl-jQPgecRnXedAIA0wP8bN-V2ndTIL3eQSdseE/edit?usp=sharing" TargetMode="External"/><Relationship Id="rId39" Type="http://schemas.openxmlformats.org/officeDocument/2006/relationships/hyperlink" Target="https://docs.google.com/document/d/1SaUmIXrcMURrLFJ4Bg1Gq2YS_epWGldAlpuFitZXIlw/edit?usp=sharing" TargetMode="External"/><Relationship Id="rId38" Type="http://schemas.openxmlformats.org/officeDocument/2006/relationships/hyperlink" Target="https://docs.google.com/presentation/d/1Ye88Cl-jQPgecRnXedAIA0wP8bN-V2ndTIL3eQSdseE/view" TargetMode="External"/><Relationship Id="rId20" Type="http://schemas.openxmlformats.org/officeDocument/2006/relationships/hyperlink" Target="https://docs.google.com/spreadsheets/d/19KnASqlSHQhn0YLPF0vDCN3AveD3HTgZET80Dfzeylc/pubhtml" TargetMode="External"/><Relationship Id="rId22" Type="http://schemas.openxmlformats.org/officeDocument/2006/relationships/hyperlink" Target="https://docs.google.com/spreadsheets/d/19KnASqlSHQhn0YLPF0vDCN3AveD3HTgZET80Dfzeylc/view" TargetMode="External"/><Relationship Id="rId21" Type="http://schemas.openxmlformats.org/officeDocument/2006/relationships/hyperlink" Target="https://docs.google.com/spreadsheets/d/19KnASqlSHQhn0YLPF0vDCN3AveD3HTgZET80Dfzeylc/pub" TargetMode="External"/><Relationship Id="rId24" Type="http://schemas.openxmlformats.org/officeDocument/2006/relationships/hyperlink" Target="https://docs.google.com/drawings/d/1tKjmCqBKTezIlssVK0U4QQy1fxUS6i-NNxQz1r738jA/edit?usp=sharing" TargetMode="External"/><Relationship Id="rId23" Type="http://schemas.openxmlformats.org/officeDocument/2006/relationships/hyperlink" Target="https://docs.google.com/forms/d/1Df6ub5GUBF10itOgvJ_DVagUTH1P_N1v_ZqVCnLv6D4/edit?usp=sharing" TargetMode="External"/><Relationship Id="rId26" Type="http://schemas.openxmlformats.org/officeDocument/2006/relationships/hyperlink" Target="https://sites.google.com/view/wedding-photo-booth-oc/best-wedding-photo-booth-orange-county-ca" TargetMode="External"/><Relationship Id="rId25" Type="http://schemas.openxmlformats.org/officeDocument/2006/relationships/hyperlink" Target="https://drive.google.com/file/d/1h5CMFeAy0OXeBmJuQI7NbFrL4TmXP5cJ/view?usp=drivesdk" TargetMode="External"/><Relationship Id="rId28" Type="http://schemas.openxmlformats.org/officeDocument/2006/relationships/hyperlink" Target="https://docs.google.com/document/d/1QGIS7oyk-Ya8V9jOjY5Vmp_VpJ9whf98CA7iti4q9C8/pub" TargetMode="External"/><Relationship Id="rId27" Type="http://schemas.openxmlformats.org/officeDocument/2006/relationships/hyperlink" Target="https://docs.google.com/document/d/1QGIS7oyk-Ya8V9jOjY5Vmp_VpJ9whf98CA7iti4q9C8/edit?usp=sharing" TargetMode="External"/><Relationship Id="rId29" Type="http://schemas.openxmlformats.org/officeDocument/2006/relationships/hyperlink" Target="https://docs.google.com/document/d/1QGIS7oyk-Ya8V9jOjY5Vmp_VpJ9whf98CA7iti4q9C8/view" TargetMode="External"/><Relationship Id="rId51" Type="http://schemas.openxmlformats.org/officeDocument/2006/relationships/hyperlink" Target="https://docs.google.com/document/d/15QkRklX0jYMf4ty2XW7r31vPRX1zxqJBOifngsPnOxw/edit?usp=sharing" TargetMode="External"/><Relationship Id="rId50" Type="http://schemas.openxmlformats.org/officeDocument/2006/relationships/hyperlink" Target="https://docs.google.com/presentation/d/1sbDcf2s6kDst3kB8-hU5flYu1NiWATkmmTTLBrmXxog/view" TargetMode="External"/><Relationship Id="rId53" Type="http://schemas.openxmlformats.org/officeDocument/2006/relationships/hyperlink" Target="https://docs.google.com/document/d/15QkRklX0jYMf4ty2XW7r31vPRX1zxqJBOifngsPnOxw/view" TargetMode="External"/><Relationship Id="rId52" Type="http://schemas.openxmlformats.org/officeDocument/2006/relationships/hyperlink" Target="https://docs.google.com/document/d/15QkRklX0jYMf4ty2XW7r31vPRX1zxqJBOifngsPnOxw/pub" TargetMode="External"/><Relationship Id="rId11" Type="http://schemas.openxmlformats.org/officeDocument/2006/relationships/hyperlink" Target="https://drive.google.com/file/d/1ovfkH73lh30lwgSXROZBMmlO5_mMxsII/view?usp=sharing" TargetMode="External"/><Relationship Id="rId55" Type="http://schemas.openxmlformats.org/officeDocument/2006/relationships/hyperlink" Target="https://docs.google.com/presentation/d/1HJZAEDTUoo1QrVEU57WbdMxUyNpqw70qv2IGpGvuFXU/pub" TargetMode="External"/><Relationship Id="rId10" Type="http://schemas.openxmlformats.org/officeDocument/2006/relationships/hyperlink" Target="https://drive.google.com/file/d/1xd-zz5zpbH4-TwLzDmBb6g2mG46ts7Go/view?usp=sharing" TargetMode="External"/><Relationship Id="rId54" Type="http://schemas.openxmlformats.org/officeDocument/2006/relationships/hyperlink" Target="https://docs.google.com/presentation/d/1HJZAEDTUoo1QrVEU57WbdMxUyNpqw70qv2IGpGvuFXU/edit?usp=sharing" TargetMode="External"/><Relationship Id="rId13" Type="http://schemas.openxmlformats.org/officeDocument/2006/relationships/hyperlink" Target="https://drive.google.com/file/d/1t-pAWvh3ECXWG3d5AHvCgwFriXRcThUJ/view?usp=sharing" TargetMode="External"/><Relationship Id="rId12" Type="http://schemas.openxmlformats.org/officeDocument/2006/relationships/hyperlink" Target="https://drive.google.com/file/d/1yIcv40aLV9lrNVzZpbwOuG2wEzFSQCLE/view?usp=sharing" TargetMode="External"/><Relationship Id="rId56" Type="http://schemas.openxmlformats.org/officeDocument/2006/relationships/hyperlink" Target="https://docs.google.com/presentation/d/1HJZAEDTUoo1QrVEU57WbdMxUyNpqw70qv2IGpGvuFXU/view" TargetMode="External"/><Relationship Id="rId15" Type="http://schemas.openxmlformats.org/officeDocument/2006/relationships/hyperlink" Target="https://drive.google.com/file/d/1uUfXyKbXdeUPWUpzh1_-QWneeZcQeBCi/view?usp=sharing" TargetMode="External"/><Relationship Id="rId14" Type="http://schemas.openxmlformats.org/officeDocument/2006/relationships/hyperlink" Target="https://drive.google.com/file/d/1GwzODWoioEkMCWF2D4DHZ7DVpFJz1Ofs/view?usp=sharing" TargetMode="External"/><Relationship Id="rId17" Type="http://schemas.openxmlformats.org/officeDocument/2006/relationships/hyperlink" Target="https://drive.google.com/file/d/1iDj2eqN-tskuCNgM9mShQMCjQmcCcQzf/view?usp=sharing" TargetMode="External"/><Relationship Id="rId16" Type="http://schemas.openxmlformats.org/officeDocument/2006/relationships/hyperlink" Target="https://drive.google.com/file/d/1oTgeGAMrRpa05fLmI6tD9jBMIqZKOaP6/view?usp=sharing" TargetMode="External"/><Relationship Id="rId19" Type="http://schemas.openxmlformats.org/officeDocument/2006/relationships/hyperlink" Target="https://docs.google.com/spreadsheet/pub?key=19KnASqlSHQhn0YLPF0vDCN3AveD3HTgZET80Dfzeylc" TargetMode="External"/><Relationship Id="rId18" Type="http://schemas.openxmlformats.org/officeDocument/2006/relationships/hyperlink" Target="https://docs.google.com/spreadsheets/d/19KnASqlSHQhn0YLPF0vDCN3AveD3HTgZET80Dfzeylc/edit?usp=shar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90934735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90934735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https://sites.google.com/view/wedding-photo-booth-oc/best-wedding-photo-booth-orange-county-ca</a:t>
            </a:r>
            <a:endParaRPr sz="1000"/>
          </a:p>
          <a:p>
            <a:pPr indent="0" lvl="0" marL="0" rtl="0" algn="l">
              <a:spcBef>
                <a:spcPts val="0"/>
              </a:spcBef>
              <a:spcAft>
                <a:spcPts val="0"/>
              </a:spcAft>
              <a:buNone/>
            </a:pPr>
            <a:r>
              <a:rPr lang="en" sz="1000" u="sng">
                <a:solidFill>
                  <a:schemeClr val="hlink"/>
                </a:solidFill>
                <a:hlinkClick r:id="rId3"/>
              </a:rPr>
              <a:t>https://drive.google.com/drive/folders/1-l6qi7huEQ72E7G48AhmfF1KnLO0-RtY?usp=sharing</a:t>
            </a:r>
            <a:endParaRPr sz="1000"/>
          </a:p>
          <a:p>
            <a:pPr indent="0" lvl="0" marL="0" rtl="0" algn="l">
              <a:spcBef>
                <a:spcPts val="0"/>
              </a:spcBef>
              <a:spcAft>
                <a:spcPts val="0"/>
              </a:spcAft>
              <a:buNone/>
            </a:pPr>
            <a:r>
              <a:rPr lang="en" sz="1000" u="sng">
                <a:solidFill>
                  <a:schemeClr val="hlink"/>
                </a:solidFill>
                <a:hlinkClick r:id="rId4"/>
              </a:rPr>
              <a:t>https://drive.google.com/drive/folders/1cBEVhotHCKdGu3e-W3VW_w3dK-_EghPu?usp=sharing</a:t>
            </a:r>
            <a:endParaRPr sz="1000"/>
          </a:p>
          <a:p>
            <a:pPr indent="0" lvl="0" marL="0" rtl="0" algn="l">
              <a:spcBef>
                <a:spcPts val="0"/>
              </a:spcBef>
              <a:spcAft>
                <a:spcPts val="0"/>
              </a:spcAft>
              <a:buNone/>
            </a:pPr>
            <a:r>
              <a:rPr lang="en" sz="1000" u="sng">
                <a:solidFill>
                  <a:schemeClr val="hlink"/>
                </a:solidFill>
                <a:hlinkClick r:id="rId5"/>
              </a:rPr>
              <a:t>https://drive.google.com/drive/folders/1eqIMOPnq5CgCyiGKone-MNa1Il7ws1Al?usp=sharing</a:t>
            </a:r>
            <a:endParaRPr sz="1000"/>
          </a:p>
          <a:p>
            <a:pPr indent="0" lvl="0" marL="0" rtl="0" algn="l">
              <a:spcBef>
                <a:spcPts val="0"/>
              </a:spcBef>
              <a:spcAft>
                <a:spcPts val="0"/>
              </a:spcAft>
              <a:buNone/>
            </a:pPr>
            <a:r>
              <a:rPr lang="en" sz="1000" u="sng">
                <a:solidFill>
                  <a:schemeClr val="hlink"/>
                </a:solidFill>
                <a:hlinkClick r:id="rId6"/>
              </a:rPr>
              <a:t>https://drive.google.com/drive/folders/1TTo5hz1jA4Iuvjf2gtfUzfS4ZX-MJUfF?usp=sharing</a:t>
            </a:r>
            <a:endParaRPr sz="1000"/>
          </a:p>
          <a:p>
            <a:pPr indent="0" lvl="0" marL="0" rtl="0" algn="l">
              <a:spcBef>
                <a:spcPts val="0"/>
              </a:spcBef>
              <a:spcAft>
                <a:spcPts val="0"/>
              </a:spcAft>
              <a:buNone/>
            </a:pPr>
            <a:r>
              <a:rPr lang="en" sz="1000" u="sng">
                <a:solidFill>
                  <a:schemeClr val="hlink"/>
                </a:solidFill>
                <a:hlinkClick r:id="rId7"/>
              </a:rPr>
              <a:t>https://drive.google.com/drive/folders/1wph5WwhV2O5y6bYsorFWsf9fQY8Mfgas?usp=sharing</a:t>
            </a:r>
            <a:endParaRPr sz="1000"/>
          </a:p>
          <a:p>
            <a:pPr indent="0" lvl="0" marL="0" rtl="0" algn="l">
              <a:spcBef>
                <a:spcPts val="0"/>
              </a:spcBef>
              <a:spcAft>
                <a:spcPts val="0"/>
              </a:spcAft>
              <a:buNone/>
            </a:pPr>
            <a:r>
              <a:rPr lang="en" sz="1000" u="sng">
                <a:solidFill>
                  <a:schemeClr val="hlink"/>
                </a:solidFill>
                <a:hlinkClick r:id="rId8"/>
              </a:rPr>
              <a:t>https://drive.google.com/file/d/1fnFLeD-2C7vIrs4rrfl3O9t0ll2IGKtJ/view?usp=sharing</a:t>
            </a:r>
            <a:endParaRPr sz="1000"/>
          </a:p>
          <a:p>
            <a:pPr indent="0" lvl="0" marL="0" rtl="0" algn="l">
              <a:spcBef>
                <a:spcPts val="0"/>
              </a:spcBef>
              <a:spcAft>
                <a:spcPts val="0"/>
              </a:spcAft>
              <a:buNone/>
            </a:pPr>
            <a:r>
              <a:rPr lang="en" sz="1000" u="sng">
                <a:solidFill>
                  <a:schemeClr val="hlink"/>
                </a:solidFill>
                <a:hlinkClick r:id="rId9"/>
              </a:rPr>
              <a:t>https://drive.google.com/file/d/12_kLs8D2_9rXRNpZJfmBoUQf7FI5uVEW/view?usp=sharing</a:t>
            </a:r>
            <a:endParaRPr sz="1000"/>
          </a:p>
          <a:p>
            <a:pPr indent="0" lvl="0" marL="0" rtl="0" algn="l">
              <a:spcBef>
                <a:spcPts val="0"/>
              </a:spcBef>
              <a:spcAft>
                <a:spcPts val="0"/>
              </a:spcAft>
              <a:buNone/>
            </a:pPr>
            <a:r>
              <a:rPr lang="en" sz="1000" u="sng">
                <a:solidFill>
                  <a:schemeClr val="hlink"/>
                </a:solidFill>
                <a:hlinkClick r:id="rId10"/>
              </a:rPr>
              <a:t>https://drive.google.com/file/d/1xd-zz5zpbH4-TwLzDmBb6g2mG46ts7Go/view?usp=sharing</a:t>
            </a:r>
            <a:endParaRPr sz="1000"/>
          </a:p>
          <a:p>
            <a:pPr indent="0" lvl="0" marL="0" rtl="0" algn="l">
              <a:spcBef>
                <a:spcPts val="0"/>
              </a:spcBef>
              <a:spcAft>
                <a:spcPts val="0"/>
              </a:spcAft>
              <a:buNone/>
            </a:pPr>
            <a:r>
              <a:rPr lang="en" sz="1000" u="sng">
                <a:solidFill>
                  <a:schemeClr val="hlink"/>
                </a:solidFill>
                <a:hlinkClick r:id="rId11"/>
              </a:rPr>
              <a:t>https://drive.google.com/file/d/1ovfkH73lh30lwgSXROZBMmlO5_mMxsII/view?usp=sharing</a:t>
            </a:r>
            <a:endParaRPr sz="1000"/>
          </a:p>
          <a:p>
            <a:pPr indent="0" lvl="0" marL="0" rtl="0" algn="l">
              <a:spcBef>
                <a:spcPts val="0"/>
              </a:spcBef>
              <a:spcAft>
                <a:spcPts val="0"/>
              </a:spcAft>
              <a:buNone/>
            </a:pPr>
            <a:r>
              <a:rPr lang="en" sz="1000" u="sng">
                <a:solidFill>
                  <a:schemeClr val="hlink"/>
                </a:solidFill>
                <a:hlinkClick r:id="rId12"/>
              </a:rPr>
              <a:t>https://drive.google.com/file/d/1yIcv40aLV9lrNVzZpbwOuG2wEzFSQCLE/view?usp=sharing</a:t>
            </a:r>
            <a:endParaRPr sz="1000"/>
          </a:p>
          <a:p>
            <a:pPr indent="0" lvl="0" marL="0" rtl="0" algn="l">
              <a:spcBef>
                <a:spcPts val="0"/>
              </a:spcBef>
              <a:spcAft>
                <a:spcPts val="0"/>
              </a:spcAft>
              <a:buNone/>
            </a:pPr>
            <a:r>
              <a:rPr lang="en" sz="1000" u="sng">
                <a:solidFill>
                  <a:schemeClr val="hlink"/>
                </a:solidFill>
                <a:hlinkClick r:id="rId13"/>
              </a:rPr>
              <a:t>https://drive.google.com/file/d/1t-pAWvh3ECXWG3d5AHvCgwFriXRcThUJ/view?usp=sharing</a:t>
            </a:r>
            <a:endParaRPr sz="1000"/>
          </a:p>
          <a:p>
            <a:pPr indent="0" lvl="0" marL="0" rtl="0" algn="l">
              <a:spcBef>
                <a:spcPts val="0"/>
              </a:spcBef>
              <a:spcAft>
                <a:spcPts val="0"/>
              </a:spcAft>
              <a:buNone/>
            </a:pPr>
            <a:r>
              <a:rPr lang="en" sz="1000" u="sng">
                <a:solidFill>
                  <a:schemeClr val="hlink"/>
                </a:solidFill>
                <a:hlinkClick r:id="rId14"/>
              </a:rPr>
              <a:t>https://drive.google.com/file/d/1GwzODWoioEkMCWF2D4DHZ7DVpFJz1Ofs/view?usp=sharing</a:t>
            </a:r>
            <a:endParaRPr sz="1000"/>
          </a:p>
          <a:p>
            <a:pPr indent="0" lvl="0" marL="0" rtl="0" algn="l">
              <a:spcBef>
                <a:spcPts val="0"/>
              </a:spcBef>
              <a:spcAft>
                <a:spcPts val="0"/>
              </a:spcAft>
              <a:buNone/>
            </a:pPr>
            <a:r>
              <a:rPr lang="en" sz="1000" u="sng">
                <a:solidFill>
                  <a:schemeClr val="hlink"/>
                </a:solidFill>
                <a:hlinkClick r:id="rId15"/>
              </a:rPr>
              <a:t>https://drive.google.com/file/d/1uUfXyKbXdeUPWUpzh1_-QWneeZcQeBCi/view?usp=sharing</a:t>
            </a:r>
            <a:endParaRPr sz="1000"/>
          </a:p>
          <a:p>
            <a:pPr indent="0" lvl="0" marL="0" rtl="0" algn="l">
              <a:spcBef>
                <a:spcPts val="0"/>
              </a:spcBef>
              <a:spcAft>
                <a:spcPts val="0"/>
              </a:spcAft>
              <a:buNone/>
            </a:pPr>
            <a:r>
              <a:rPr lang="en" sz="1000" u="sng">
                <a:solidFill>
                  <a:schemeClr val="hlink"/>
                </a:solidFill>
                <a:hlinkClick r:id="rId16"/>
              </a:rPr>
              <a:t>https://drive.google.com/file/d/1oTgeGAMrRpa05fLmI6tD9jBMIqZKOaP6/view?usp=sharing</a:t>
            </a:r>
            <a:endParaRPr sz="1000"/>
          </a:p>
          <a:p>
            <a:pPr indent="0" lvl="0" marL="0" rtl="0" algn="l">
              <a:spcBef>
                <a:spcPts val="0"/>
              </a:spcBef>
              <a:spcAft>
                <a:spcPts val="0"/>
              </a:spcAft>
              <a:buNone/>
            </a:pPr>
            <a:r>
              <a:rPr lang="en" sz="1000" u="sng">
                <a:solidFill>
                  <a:schemeClr val="hlink"/>
                </a:solidFill>
                <a:hlinkClick r:id="rId17"/>
              </a:rPr>
              <a:t>https://drive.google.com/file/d/1iDj2eqN-tskuCNgM9mShQMCjQmcCcQzf/view?usp=sharing</a:t>
            </a:r>
            <a:endParaRPr sz="1000"/>
          </a:p>
          <a:p>
            <a:pPr indent="0" lvl="0" marL="0" rtl="0" algn="l">
              <a:spcBef>
                <a:spcPts val="0"/>
              </a:spcBef>
              <a:spcAft>
                <a:spcPts val="0"/>
              </a:spcAft>
              <a:buNone/>
            </a:pPr>
            <a:r>
              <a:rPr lang="en" sz="1000" u="sng">
                <a:solidFill>
                  <a:schemeClr val="hlink"/>
                </a:solidFill>
                <a:hlinkClick r:id="rId18"/>
              </a:rPr>
              <a:t>https://docs.google.com/spreadsheets/d/19KnASqlSHQhn0YLPF0vDCN3AveD3HTgZET80Dfzeylc/edit?usp=sharing</a:t>
            </a:r>
            <a:endParaRPr sz="1000"/>
          </a:p>
          <a:p>
            <a:pPr indent="0" lvl="0" marL="0" rtl="0" algn="l">
              <a:spcBef>
                <a:spcPts val="0"/>
              </a:spcBef>
              <a:spcAft>
                <a:spcPts val="0"/>
              </a:spcAft>
              <a:buNone/>
            </a:pPr>
            <a:r>
              <a:rPr lang="en" sz="1000" u="sng">
                <a:solidFill>
                  <a:schemeClr val="hlink"/>
                </a:solidFill>
                <a:hlinkClick r:id="rId19"/>
              </a:rPr>
              <a:t>https://docs.google.com/spreadsheet/pub?key=19KnASqlSHQhn0YLPF0vDCN3AveD3HTgZET80Dfzeylc</a:t>
            </a:r>
            <a:endParaRPr sz="1000"/>
          </a:p>
          <a:p>
            <a:pPr indent="0" lvl="0" marL="0" rtl="0" algn="l">
              <a:spcBef>
                <a:spcPts val="0"/>
              </a:spcBef>
              <a:spcAft>
                <a:spcPts val="0"/>
              </a:spcAft>
              <a:buNone/>
            </a:pPr>
            <a:r>
              <a:rPr lang="en" sz="1000" u="sng">
                <a:solidFill>
                  <a:schemeClr val="hlink"/>
                </a:solidFill>
                <a:hlinkClick r:id="rId20"/>
              </a:rPr>
              <a:t>https://docs.google.com/spreadsheets/d/19KnASqlSHQhn0YLPF0vDCN3AveD3HTgZET80Dfzeylc/pubhtml</a:t>
            </a:r>
            <a:endParaRPr sz="1000"/>
          </a:p>
          <a:p>
            <a:pPr indent="0" lvl="0" marL="0" rtl="0" algn="l">
              <a:spcBef>
                <a:spcPts val="0"/>
              </a:spcBef>
              <a:spcAft>
                <a:spcPts val="0"/>
              </a:spcAft>
              <a:buNone/>
            </a:pPr>
            <a:r>
              <a:rPr lang="en" sz="1000" u="sng">
                <a:solidFill>
                  <a:schemeClr val="hlink"/>
                </a:solidFill>
                <a:hlinkClick r:id="rId21"/>
              </a:rPr>
              <a:t>https://docs.google.com/spreadsheets/d/19KnASqlSHQhn0YLPF0vDCN3AveD3HTgZET80Dfzeylc/pub</a:t>
            </a:r>
            <a:endParaRPr sz="1000"/>
          </a:p>
          <a:p>
            <a:pPr indent="0" lvl="0" marL="0" rtl="0" algn="l">
              <a:spcBef>
                <a:spcPts val="0"/>
              </a:spcBef>
              <a:spcAft>
                <a:spcPts val="0"/>
              </a:spcAft>
              <a:buNone/>
            </a:pPr>
            <a:r>
              <a:rPr lang="en" sz="1000" u="sng">
                <a:solidFill>
                  <a:schemeClr val="hlink"/>
                </a:solidFill>
                <a:hlinkClick r:id="rId22"/>
              </a:rPr>
              <a:t>https://docs.google.com/spreadsheets/d/19KnASqlSHQhn0YLPF0vDCN3AveD3HTgZET80Dfzeylc/view</a:t>
            </a:r>
            <a:endParaRPr sz="1000"/>
          </a:p>
          <a:p>
            <a:pPr indent="0" lvl="0" marL="0" rtl="0" algn="l">
              <a:spcBef>
                <a:spcPts val="0"/>
              </a:spcBef>
              <a:spcAft>
                <a:spcPts val="0"/>
              </a:spcAft>
              <a:buNone/>
            </a:pPr>
            <a:r>
              <a:rPr lang="en" sz="1000" u="sng">
                <a:solidFill>
                  <a:schemeClr val="hlink"/>
                </a:solidFill>
                <a:hlinkClick r:id="rId23"/>
              </a:rPr>
              <a:t>https://docs.google.com/forms/d/1Df6ub5GUBF10itOgvJ_DVagUTH1P_N1v_ZqVCnLv6D4/edit?usp=sharing</a:t>
            </a:r>
            <a:endParaRPr sz="1000"/>
          </a:p>
          <a:p>
            <a:pPr indent="0" lvl="0" marL="0" rtl="0" algn="l">
              <a:spcBef>
                <a:spcPts val="0"/>
              </a:spcBef>
              <a:spcAft>
                <a:spcPts val="0"/>
              </a:spcAft>
              <a:buNone/>
            </a:pPr>
            <a:r>
              <a:rPr lang="en" sz="1000" u="sng">
                <a:solidFill>
                  <a:schemeClr val="hlink"/>
                </a:solidFill>
                <a:hlinkClick r:id="rId24"/>
              </a:rPr>
              <a:t>https://docs.google.com/drawings/d/1tKjmCqBKTezIlssVK0U4QQy1fxUS6i-NNxQz1r738jA/edit?usp=sharing</a:t>
            </a:r>
            <a:endParaRPr sz="1000"/>
          </a:p>
          <a:p>
            <a:pPr indent="0" lvl="0" marL="0" rtl="0" algn="l">
              <a:spcBef>
                <a:spcPts val="0"/>
              </a:spcBef>
              <a:spcAft>
                <a:spcPts val="0"/>
              </a:spcAft>
              <a:buNone/>
            </a:pPr>
            <a:r>
              <a:rPr lang="en" sz="1000" u="sng">
                <a:solidFill>
                  <a:schemeClr val="hlink"/>
                </a:solidFill>
                <a:hlinkClick r:id="rId25"/>
              </a:rPr>
              <a:t>https://drive.google.com/file/d/1h5CMFeAy0OXeBmJuQI7NbFrL4TmXP5cJ/view?usp=drivesdk</a:t>
            </a:r>
            <a:endParaRPr sz="1000"/>
          </a:p>
          <a:p>
            <a:pPr indent="0" lvl="0" marL="0" rtl="0" algn="l">
              <a:spcBef>
                <a:spcPts val="0"/>
              </a:spcBef>
              <a:spcAft>
                <a:spcPts val="0"/>
              </a:spcAft>
              <a:buNone/>
            </a:pPr>
            <a:r>
              <a:rPr lang="en" sz="1000" u="sng">
                <a:solidFill>
                  <a:schemeClr val="hlink"/>
                </a:solidFill>
                <a:hlinkClick r:id="rId26"/>
              </a:rPr>
              <a:t>https://sites.google.com/view/wedding-photo-booth-oc/best-wedding-photo-booth-orange-county-ca</a:t>
            </a:r>
            <a:endParaRPr sz="1000"/>
          </a:p>
          <a:p>
            <a:pPr indent="0" lvl="0" marL="0" rtl="0" algn="l">
              <a:spcBef>
                <a:spcPts val="0"/>
              </a:spcBef>
              <a:spcAft>
                <a:spcPts val="0"/>
              </a:spcAft>
              <a:buNone/>
            </a:pPr>
            <a:r>
              <a:rPr lang="en" sz="1000" u="sng">
                <a:solidFill>
                  <a:schemeClr val="hlink"/>
                </a:solidFill>
                <a:hlinkClick r:id="rId27"/>
              </a:rPr>
              <a:t>https://docs.google.com/document/d/1QGIS7oyk-Ya8V9jOjY5Vmp_VpJ9whf98CA7iti4q9C8/edit?usp=sharing</a:t>
            </a:r>
            <a:endParaRPr sz="1000"/>
          </a:p>
          <a:p>
            <a:pPr indent="0" lvl="0" marL="0" rtl="0" algn="l">
              <a:spcBef>
                <a:spcPts val="0"/>
              </a:spcBef>
              <a:spcAft>
                <a:spcPts val="0"/>
              </a:spcAft>
              <a:buNone/>
            </a:pPr>
            <a:r>
              <a:rPr lang="en" sz="1000" u="sng">
                <a:solidFill>
                  <a:schemeClr val="hlink"/>
                </a:solidFill>
                <a:hlinkClick r:id="rId28"/>
              </a:rPr>
              <a:t>https://docs.google.com/document/d/1QGIS7oyk-Ya8V9jOjY5Vmp_VpJ9whf98CA7iti4q9C8/pub</a:t>
            </a:r>
            <a:endParaRPr sz="1000"/>
          </a:p>
          <a:p>
            <a:pPr indent="0" lvl="0" marL="0" rtl="0" algn="l">
              <a:spcBef>
                <a:spcPts val="0"/>
              </a:spcBef>
              <a:spcAft>
                <a:spcPts val="0"/>
              </a:spcAft>
              <a:buNone/>
            </a:pPr>
            <a:r>
              <a:rPr lang="en" sz="1000" u="sng">
                <a:solidFill>
                  <a:schemeClr val="hlink"/>
                </a:solidFill>
                <a:hlinkClick r:id="rId29"/>
              </a:rPr>
              <a:t>https://docs.google.com/document/d/1QGIS7oyk-Ya8V9jOjY5Vmp_VpJ9whf98CA7iti4q9C8/view</a:t>
            </a:r>
            <a:endParaRPr sz="1000"/>
          </a:p>
          <a:p>
            <a:pPr indent="0" lvl="0" marL="0" rtl="0" algn="l">
              <a:spcBef>
                <a:spcPts val="0"/>
              </a:spcBef>
              <a:spcAft>
                <a:spcPts val="0"/>
              </a:spcAft>
              <a:buNone/>
            </a:pPr>
            <a:r>
              <a:rPr lang="en" sz="1000" u="sng">
                <a:solidFill>
                  <a:schemeClr val="hlink"/>
                </a:solidFill>
                <a:hlinkClick r:id="rId30"/>
              </a:rPr>
              <a:t>https://docs.google.com/presentation/d/1FJHBsbs0jfzMWYCgSgYOVSJa-rjNt-cKr6b6gwkGQX8/edit?usp=sharing</a:t>
            </a:r>
            <a:endParaRPr sz="1000"/>
          </a:p>
          <a:p>
            <a:pPr indent="0" lvl="0" marL="0" rtl="0" algn="l">
              <a:spcBef>
                <a:spcPts val="0"/>
              </a:spcBef>
              <a:spcAft>
                <a:spcPts val="0"/>
              </a:spcAft>
              <a:buNone/>
            </a:pPr>
            <a:r>
              <a:rPr lang="en" sz="1000" u="sng">
                <a:solidFill>
                  <a:schemeClr val="hlink"/>
                </a:solidFill>
                <a:hlinkClick r:id="rId31"/>
              </a:rPr>
              <a:t>https://docs.google.com/presentation/d/1FJHBsbs0jfzMWYCgSgYOVSJa-rjNt-cKr6b6gwkGQX8/pub</a:t>
            </a:r>
            <a:endParaRPr sz="1000"/>
          </a:p>
          <a:p>
            <a:pPr indent="0" lvl="0" marL="0" rtl="0" algn="l">
              <a:spcBef>
                <a:spcPts val="0"/>
              </a:spcBef>
              <a:spcAft>
                <a:spcPts val="0"/>
              </a:spcAft>
              <a:buNone/>
            </a:pPr>
            <a:r>
              <a:rPr lang="en" sz="1000" u="sng">
                <a:solidFill>
                  <a:schemeClr val="hlink"/>
                </a:solidFill>
                <a:hlinkClick r:id="rId32"/>
              </a:rPr>
              <a:t>https://docs.google.com/presentation/d/1FJHBsbs0jfzMWYCgSgYOVSJa-rjNt-cKr6b6gwkGQX8/view</a:t>
            </a:r>
            <a:endParaRPr sz="1000"/>
          </a:p>
          <a:p>
            <a:pPr indent="0" lvl="0" marL="0" rtl="0" algn="l">
              <a:spcBef>
                <a:spcPts val="0"/>
              </a:spcBef>
              <a:spcAft>
                <a:spcPts val="0"/>
              </a:spcAft>
              <a:buNone/>
            </a:pPr>
            <a:r>
              <a:rPr lang="en" sz="1000" u="sng">
                <a:solidFill>
                  <a:schemeClr val="hlink"/>
                </a:solidFill>
                <a:hlinkClick r:id="rId33"/>
              </a:rPr>
              <a:t>https://docs.google.com/document/d/1DWjUDPOSUfUeBvirOEohkjFOElz8RwYzOIrLLRZp0s8/edit?usp=sharing</a:t>
            </a:r>
            <a:endParaRPr sz="1000"/>
          </a:p>
          <a:p>
            <a:pPr indent="0" lvl="0" marL="0" rtl="0" algn="l">
              <a:spcBef>
                <a:spcPts val="0"/>
              </a:spcBef>
              <a:spcAft>
                <a:spcPts val="0"/>
              </a:spcAft>
              <a:buNone/>
            </a:pPr>
            <a:r>
              <a:rPr lang="en" sz="1000" u="sng">
                <a:solidFill>
                  <a:schemeClr val="hlink"/>
                </a:solidFill>
                <a:hlinkClick r:id="rId34"/>
              </a:rPr>
              <a:t>https://docs.google.com/document/d/1DWjUDPOSUfUeBvirOEohkjFOElz8RwYzOIrLLRZp0s8/pub</a:t>
            </a:r>
            <a:endParaRPr sz="1000"/>
          </a:p>
          <a:p>
            <a:pPr indent="0" lvl="0" marL="0" rtl="0" algn="l">
              <a:spcBef>
                <a:spcPts val="0"/>
              </a:spcBef>
              <a:spcAft>
                <a:spcPts val="0"/>
              </a:spcAft>
              <a:buNone/>
            </a:pPr>
            <a:r>
              <a:rPr lang="en" sz="1000" u="sng">
                <a:solidFill>
                  <a:schemeClr val="hlink"/>
                </a:solidFill>
                <a:hlinkClick r:id="rId35"/>
              </a:rPr>
              <a:t>https://docs.google.com/document/d/1DWjUDPOSUfUeBvirOEohkjFOElz8RwYzOIrLLRZp0s8/view</a:t>
            </a:r>
            <a:endParaRPr sz="1000"/>
          </a:p>
          <a:p>
            <a:pPr indent="0" lvl="0" marL="0" rtl="0" algn="l">
              <a:spcBef>
                <a:spcPts val="0"/>
              </a:spcBef>
              <a:spcAft>
                <a:spcPts val="0"/>
              </a:spcAft>
              <a:buNone/>
            </a:pPr>
            <a:r>
              <a:rPr lang="en" sz="1000" u="sng">
                <a:solidFill>
                  <a:schemeClr val="hlink"/>
                </a:solidFill>
                <a:hlinkClick r:id="rId36"/>
              </a:rPr>
              <a:t>https://docs.google.com/presentation/d/1Ye88Cl-jQPgecRnXedAIA0wP8bN-V2ndTIL3eQSdseE/edit?usp=sharing</a:t>
            </a:r>
            <a:endParaRPr sz="1000"/>
          </a:p>
          <a:p>
            <a:pPr indent="0" lvl="0" marL="0" rtl="0" algn="l">
              <a:spcBef>
                <a:spcPts val="0"/>
              </a:spcBef>
              <a:spcAft>
                <a:spcPts val="0"/>
              </a:spcAft>
              <a:buNone/>
            </a:pPr>
            <a:r>
              <a:rPr lang="en" sz="1000" u="sng">
                <a:solidFill>
                  <a:schemeClr val="hlink"/>
                </a:solidFill>
                <a:hlinkClick r:id="rId37"/>
              </a:rPr>
              <a:t>https://docs.google.com/presentation/d/1Ye88Cl-jQPgecRnXedAIA0wP8bN-V2ndTIL3eQSdseE/pub</a:t>
            </a:r>
            <a:endParaRPr sz="1000"/>
          </a:p>
          <a:p>
            <a:pPr indent="0" lvl="0" marL="0" rtl="0" algn="l">
              <a:spcBef>
                <a:spcPts val="0"/>
              </a:spcBef>
              <a:spcAft>
                <a:spcPts val="0"/>
              </a:spcAft>
              <a:buNone/>
            </a:pPr>
            <a:r>
              <a:rPr lang="en" sz="1000" u="sng">
                <a:solidFill>
                  <a:schemeClr val="hlink"/>
                </a:solidFill>
                <a:hlinkClick r:id="rId38"/>
              </a:rPr>
              <a:t>https://docs.google.com/presentation/d/1Ye88Cl-jQPgecRnXedAIA0wP8bN-V2ndTIL3eQSdseE/view</a:t>
            </a:r>
            <a:endParaRPr sz="1000"/>
          </a:p>
          <a:p>
            <a:pPr indent="0" lvl="0" marL="0" rtl="0" algn="l">
              <a:spcBef>
                <a:spcPts val="0"/>
              </a:spcBef>
              <a:spcAft>
                <a:spcPts val="0"/>
              </a:spcAft>
              <a:buNone/>
            </a:pPr>
            <a:r>
              <a:rPr lang="en" sz="1000" u="sng">
                <a:solidFill>
                  <a:schemeClr val="hlink"/>
                </a:solidFill>
                <a:hlinkClick r:id="rId39"/>
              </a:rPr>
              <a:t>https://docs.google.com/document/d/1SaUmIXrcMURrLFJ4Bg1Gq2YS_epWGldAlpuFitZXIlw/edit?usp=sharing</a:t>
            </a:r>
            <a:endParaRPr sz="1000"/>
          </a:p>
          <a:p>
            <a:pPr indent="0" lvl="0" marL="0" rtl="0" algn="l">
              <a:spcBef>
                <a:spcPts val="0"/>
              </a:spcBef>
              <a:spcAft>
                <a:spcPts val="0"/>
              </a:spcAft>
              <a:buNone/>
            </a:pPr>
            <a:r>
              <a:rPr lang="en" sz="1000" u="sng">
                <a:solidFill>
                  <a:schemeClr val="hlink"/>
                </a:solidFill>
                <a:hlinkClick r:id="rId40"/>
              </a:rPr>
              <a:t>https://docs.google.com/document/d/1SaUmIXrcMURrLFJ4Bg1Gq2YS_epWGldAlpuFitZXIlw/pub</a:t>
            </a:r>
            <a:endParaRPr sz="1000"/>
          </a:p>
          <a:p>
            <a:pPr indent="0" lvl="0" marL="0" rtl="0" algn="l">
              <a:spcBef>
                <a:spcPts val="0"/>
              </a:spcBef>
              <a:spcAft>
                <a:spcPts val="0"/>
              </a:spcAft>
              <a:buNone/>
            </a:pPr>
            <a:r>
              <a:rPr lang="en" sz="1000" u="sng">
                <a:solidFill>
                  <a:schemeClr val="hlink"/>
                </a:solidFill>
                <a:hlinkClick r:id="rId41"/>
              </a:rPr>
              <a:t>https://docs.google.com/document/d/1SaUmIXrcMURrLFJ4Bg1Gq2YS_epWGldAlpuFitZXIlw/view</a:t>
            </a:r>
            <a:endParaRPr sz="1000"/>
          </a:p>
          <a:p>
            <a:pPr indent="0" lvl="0" marL="0" rtl="0" algn="l">
              <a:spcBef>
                <a:spcPts val="0"/>
              </a:spcBef>
              <a:spcAft>
                <a:spcPts val="0"/>
              </a:spcAft>
              <a:buNone/>
            </a:pPr>
            <a:r>
              <a:rPr lang="en" sz="1000" u="sng">
                <a:solidFill>
                  <a:schemeClr val="hlink"/>
                </a:solidFill>
                <a:hlinkClick r:id="rId42"/>
              </a:rPr>
              <a:t>https://docs.google.com/presentation/d/1IPxbomaXRNsRDQ6AA2GHiGK5SMOh5PmWnK0x1rZBAKc/edit?usp=sharing</a:t>
            </a:r>
            <a:endParaRPr sz="1000"/>
          </a:p>
          <a:p>
            <a:pPr indent="0" lvl="0" marL="0" rtl="0" algn="l">
              <a:spcBef>
                <a:spcPts val="0"/>
              </a:spcBef>
              <a:spcAft>
                <a:spcPts val="0"/>
              </a:spcAft>
              <a:buNone/>
            </a:pPr>
            <a:r>
              <a:rPr lang="en" sz="1000" u="sng">
                <a:solidFill>
                  <a:schemeClr val="hlink"/>
                </a:solidFill>
                <a:hlinkClick r:id="rId43"/>
              </a:rPr>
              <a:t>https://docs.google.com/presentation/d/1IPxbomaXRNsRDQ6AA2GHiGK5SMOh5PmWnK0x1rZBAKc/pub</a:t>
            </a:r>
            <a:endParaRPr sz="1000"/>
          </a:p>
          <a:p>
            <a:pPr indent="0" lvl="0" marL="0" rtl="0" algn="l">
              <a:spcBef>
                <a:spcPts val="0"/>
              </a:spcBef>
              <a:spcAft>
                <a:spcPts val="0"/>
              </a:spcAft>
              <a:buNone/>
            </a:pPr>
            <a:r>
              <a:rPr lang="en" sz="1000" u="sng">
                <a:solidFill>
                  <a:schemeClr val="hlink"/>
                </a:solidFill>
                <a:hlinkClick r:id="rId44"/>
              </a:rPr>
              <a:t>https://docs.google.com/presentation/d/1IPxbomaXRNsRDQ6AA2GHiGK5SMOh5PmWnK0x1rZBAKc/view</a:t>
            </a:r>
            <a:endParaRPr sz="1000"/>
          </a:p>
          <a:p>
            <a:pPr indent="0" lvl="0" marL="0" rtl="0" algn="l">
              <a:spcBef>
                <a:spcPts val="0"/>
              </a:spcBef>
              <a:spcAft>
                <a:spcPts val="0"/>
              </a:spcAft>
              <a:buNone/>
            </a:pPr>
            <a:r>
              <a:rPr lang="en" sz="1000" u="sng">
                <a:solidFill>
                  <a:schemeClr val="hlink"/>
                </a:solidFill>
                <a:hlinkClick r:id="rId45"/>
              </a:rPr>
              <a:t>https://docs.google.com/document/d/1c20Y1USZCSKOkKj5_OPwB9J7qbGQuw59X9VZTHTrwQU/edit?usp=sharing</a:t>
            </a:r>
            <a:endParaRPr sz="1000"/>
          </a:p>
          <a:p>
            <a:pPr indent="0" lvl="0" marL="0" rtl="0" algn="l">
              <a:spcBef>
                <a:spcPts val="0"/>
              </a:spcBef>
              <a:spcAft>
                <a:spcPts val="0"/>
              </a:spcAft>
              <a:buNone/>
            </a:pPr>
            <a:r>
              <a:rPr lang="en" sz="1000" u="sng">
                <a:solidFill>
                  <a:schemeClr val="hlink"/>
                </a:solidFill>
                <a:hlinkClick r:id="rId46"/>
              </a:rPr>
              <a:t>https://docs.google.com/document/d/1c20Y1USZCSKOkKj5_OPwB9J7qbGQuw59X9VZTHTrwQU/pub</a:t>
            </a:r>
            <a:endParaRPr sz="1000"/>
          </a:p>
          <a:p>
            <a:pPr indent="0" lvl="0" marL="0" rtl="0" algn="l">
              <a:spcBef>
                <a:spcPts val="0"/>
              </a:spcBef>
              <a:spcAft>
                <a:spcPts val="0"/>
              </a:spcAft>
              <a:buNone/>
            </a:pPr>
            <a:r>
              <a:rPr lang="en" sz="1000" u="sng">
                <a:solidFill>
                  <a:schemeClr val="hlink"/>
                </a:solidFill>
                <a:hlinkClick r:id="rId47"/>
              </a:rPr>
              <a:t>https://docs.google.com/document/d/1c20Y1USZCSKOkKj5_OPwB9J7qbGQuw59X9VZTHTrwQU/view</a:t>
            </a:r>
            <a:endParaRPr sz="1000"/>
          </a:p>
          <a:p>
            <a:pPr indent="0" lvl="0" marL="0" rtl="0" algn="l">
              <a:spcBef>
                <a:spcPts val="0"/>
              </a:spcBef>
              <a:spcAft>
                <a:spcPts val="0"/>
              </a:spcAft>
              <a:buNone/>
            </a:pPr>
            <a:r>
              <a:rPr lang="en" sz="1000" u="sng">
                <a:solidFill>
                  <a:schemeClr val="hlink"/>
                </a:solidFill>
                <a:hlinkClick r:id="rId48"/>
              </a:rPr>
              <a:t>https://docs.google.com/presentation/d/1sbDcf2s6kDst3kB8-hU5flYu1NiWATkmmTTLBrmXxog/edit?usp=sharing</a:t>
            </a:r>
            <a:endParaRPr sz="1000"/>
          </a:p>
          <a:p>
            <a:pPr indent="0" lvl="0" marL="0" rtl="0" algn="l">
              <a:spcBef>
                <a:spcPts val="0"/>
              </a:spcBef>
              <a:spcAft>
                <a:spcPts val="0"/>
              </a:spcAft>
              <a:buNone/>
            </a:pPr>
            <a:r>
              <a:rPr lang="en" sz="1000" u="sng">
                <a:solidFill>
                  <a:schemeClr val="hlink"/>
                </a:solidFill>
                <a:hlinkClick r:id="rId49"/>
              </a:rPr>
              <a:t>https://docs.google.com/presentation/d/1sbDcf2s6kDst3kB8-hU5flYu1NiWATkmmTTLBrmXxog/pub</a:t>
            </a:r>
            <a:endParaRPr sz="1000"/>
          </a:p>
          <a:p>
            <a:pPr indent="0" lvl="0" marL="0" rtl="0" algn="l">
              <a:spcBef>
                <a:spcPts val="0"/>
              </a:spcBef>
              <a:spcAft>
                <a:spcPts val="0"/>
              </a:spcAft>
              <a:buNone/>
            </a:pPr>
            <a:r>
              <a:rPr lang="en" sz="1000" u="sng">
                <a:solidFill>
                  <a:schemeClr val="hlink"/>
                </a:solidFill>
                <a:hlinkClick r:id="rId50"/>
              </a:rPr>
              <a:t>https://docs.google.com/presentation/d/1sbDcf2s6kDst3kB8-hU5flYu1NiWATkmmTTLBrmXxog/view</a:t>
            </a:r>
            <a:endParaRPr sz="1000"/>
          </a:p>
          <a:p>
            <a:pPr indent="0" lvl="0" marL="0" rtl="0" algn="l">
              <a:spcBef>
                <a:spcPts val="0"/>
              </a:spcBef>
              <a:spcAft>
                <a:spcPts val="0"/>
              </a:spcAft>
              <a:buNone/>
            </a:pPr>
            <a:r>
              <a:rPr lang="en" sz="1000" u="sng">
                <a:solidFill>
                  <a:schemeClr val="hlink"/>
                </a:solidFill>
                <a:hlinkClick r:id="rId51"/>
              </a:rPr>
              <a:t>https://docs.google.com/document/d/15QkRklX0jYMf4ty2XW7r31vPRX1zxqJBOifngsPnOxw/edit?usp=sharing</a:t>
            </a:r>
            <a:endParaRPr sz="1000"/>
          </a:p>
          <a:p>
            <a:pPr indent="0" lvl="0" marL="0" rtl="0" algn="l">
              <a:spcBef>
                <a:spcPts val="0"/>
              </a:spcBef>
              <a:spcAft>
                <a:spcPts val="0"/>
              </a:spcAft>
              <a:buNone/>
            </a:pPr>
            <a:r>
              <a:rPr lang="en" sz="1000" u="sng">
                <a:solidFill>
                  <a:schemeClr val="hlink"/>
                </a:solidFill>
                <a:hlinkClick r:id="rId52"/>
              </a:rPr>
              <a:t>https://docs.google.com/document/d/15QkRklX0jYMf4ty2XW7r31vPRX1zxqJBOifngsPnOxw/pub</a:t>
            </a:r>
            <a:endParaRPr sz="1000"/>
          </a:p>
          <a:p>
            <a:pPr indent="0" lvl="0" marL="0" rtl="0" algn="l">
              <a:spcBef>
                <a:spcPts val="0"/>
              </a:spcBef>
              <a:spcAft>
                <a:spcPts val="0"/>
              </a:spcAft>
              <a:buNone/>
            </a:pPr>
            <a:r>
              <a:rPr lang="en" sz="1000" u="sng">
                <a:solidFill>
                  <a:schemeClr val="hlink"/>
                </a:solidFill>
                <a:hlinkClick r:id="rId53"/>
              </a:rPr>
              <a:t>https://docs.google.com/document/d/15QkRklX0jYMf4ty2XW7r31vPRX1zxqJBOifngsPnOxw/view</a:t>
            </a:r>
            <a:endParaRPr sz="1000"/>
          </a:p>
          <a:p>
            <a:pPr indent="0" lvl="0" marL="0" rtl="0" algn="l">
              <a:spcBef>
                <a:spcPts val="0"/>
              </a:spcBef>
              <a:spcAft>
                <a:spcPts val="0"/>
              </a:spcAft>
              <a:buNone/>
            </a:pPr>
            <a:r>
              <a:rPr lang="en" sz="1000" u="sng">
                <a:solidFill>
                  <a:schemeClr val="hlink"/>
                </a:solidFill>
                <a:hlinkClick r:id="rId54"/>
              </a:rPr>
              <a:t>https://docs.google.com/presentation/d/1HJZAEDTUoo1QrVEU57WbdMxUyNpqw70qv2IGpGvuFXU/edit?usp=sharing</a:t>
            </a:r>
            <a:endParaRPr sz="1000"/>
          </a:p>
          <a:p>
            <a:pPr indent="0" lvl="0" marL="0" rtl="0" algn="l">
              <a:spcBef>
                <a:spcPts val="0"/>
              </a:spcBef>
              <a:spcAft>
                <a:spcPts val="0"/>
              </a:spcAft>
              <a:buNone/>
            </a:pPr>
            <a:r>
              <a:rPr lang="en" sz="1000" u="sng">
                <a:solidFill>
                  <a:schemeClr val="hlink"/>
                </a:solidFill>
                <a:hlinkClick r:id="rId55"/>
              </a:rPr>
              <a:t>https://docs.google.com/presentation/d/1HJZAEDTUoo1QrVEU57WbdMxUyNpqw70qv2IGpGvuFXU/pub</a:t>
            </a:r>
            <a:endParaRPr sz="1000"/>
          </a:p>
          <a:p>
            <a:pPr indent="0" lvl="0" marL="0" rtl="0" algn="l">
              <a:spcBef>
                <a:spcPts val="0"/>
              </a:spcBef>
              <a:spcAft>
                <a:spcPts val="0"/>
              </a:spcAft>
              <a:buNone/>
            </a:pPr>
            <a:r>
              <a:rPr lang="en" sz="1000" u="sng">
                <a:solidFill>
                  <a:schemeClr val="hlink"/>
                </a:solidFill>
                <a:hlinkClick r:id="rId56"/>
              </a:rPr>
              <a:t>https://docs.google.com/presentation/d/1HJZAEDTUoo1QrVEU57WbdMxUyNpqw70qv2IGpGvuFXU/view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SLIDES_API1909347357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SLIDES_API1909347357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Villa Park,360 photo booth rental Laguna Woods	,360 photo booth rental Westminster,360 photo booth rental La Habra	,360 photo booth rental Yorba Linda,Wedding 360 photo booth rental Tustin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SLIDES_API1909347357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SLIDES_API1909347357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909347357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909347357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909347357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909347357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Villa Park,360 photo booth rental Laguna Woods	,360 photo booth rental Westminster,360 photo booth rental La Habra	,360 photo booth rental Yorba Linda,Wedding 360 photo booth rental Tustin</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909347357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909347357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1909347357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1909347357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SLIDES_API1909347357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SLIDES_API1909347357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909347357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909347357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SLIDES_API1909347357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SLIDES_API1909347357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SLIDES_API1909347357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SLIDES_API1909347357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90934735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90934735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909347357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909347357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SLIDES_API1909347357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SLIDES_API1909347357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SLIDES_API1909347357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SLIDES_API1909347357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SLIDES_API1909347357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SLIDES_API1909347357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https://sites.google.com/view/wedding-photo-booth-oc/best-wedding-photo-booth-orange-county-ca</a:t>
            </a:r>
            <a:endParaRPr sz="1000"/>
          </a:p>
          <a:p>
            <a:pPr indent="0" lvl="0" marL="0" rtl="0" algn="l">
              <a:spcBef>
                <a:spcPts val="0"/>
              </a:spcBef>
              <a:spcAft>
                <a:spcPts val="0"/>
              </a:spcAft>
              <a:buNone/>
            </a:pPr>
            <a:r>
              <a:rPr lang="en" sz="1000" u="sng">
                <a:solidFill>
                  <a:schemeClr val="hlink"/>
                </a:solidFill>
                <a:hlinkClick r:id="rId3"/>
              </a:rPr>
              <a:t>https://drive.google.com/drive/folders/1-l6qi7huEQ72E7G48AhmfF1KnLO0-RtY?usp=sharing</a:t>
            </a:r>
            <a:endParaRPr sz="1000"/>
          </a:p>
          <a:p>
            <a:pPr indent="0" lvl="0" marL="0" rtl="0" algn="l">
              <a:spcBef>
                <a:spcPts val="0"/>
              </a:spcBef>
              <a:spcAft>
                <a:spcPts val="0"/>
              </a:spcAft>
              <a:buNone/>
            </a:pPr>
            <a:r>
              <a:rPr lang="en" sz="1000" u="sng">
                <a:solidFill>
                  <a:schemeClr val="hlink"/>
                </a:solidFill>
                <a:hlinkClick r:id="rId4"/>
              </a:rPr>
              <a:t>https://drive.google.com/drive/folders/1cBEVhotHCKdGu3e-W3VW_w3dK-_EghPu?usp=sharing</a:t>
            </a:r>
            <a:endParaRPr sz="1000"/>
          </a:p>
          <a:p>
            <a:pPr indent="0" lvl="0" marL="0" rtl="0" algn="l">
              <a:spcBef>
                <a:spcPts val="0"/>
              </a:spcBef>
              <a:spcAft>
                <a:spcPts val="0"/>
              </a:spcAft>
              <a:buNone/>
            </a:pPr>
            <a:r>
              <a:rPr lang="en" sz="1000" u="sng">
                <a:solidFill>
                  <a:schemeClr val="hlink"/>
                </a:solidFill>
                <a:hlinkClick r:id="rId5"/>
              </a:rPr>
              <a:t>https://drive.google.com/drive/folders/1eqIMOPnq5CgCyiGKone-MNa1Il7ws1Al?usp=sharing</a:t>
            </a:r>
            <a:endParaRPr sz="1000"/>
          </a:p>
          <a:p>
            <a:pPr indent="0" lvl="0" marL="0" rtl="0" algn="l">
              <a:spcBef>
                <a:spcPts val="0"/>
              </a:spcBef>
              <a:spcAft>
                <a:spcPts val="0"/>
              </a:spcAft>
              <a:buNone/>
            </a:pPr>
            <a:r>
              <a:rPr lang="en" sz="1000" u="sng">
                <a:solidFill>
                  <a:schemeClr val="hlink"/>
                </a:solidFill>
                <a:hlinkClick r:id="rId6"/>
              </a:rPr>
              <a:t>https://drive.google.com/drive/folders/1TTo5hz1jA4Iuvjf2gtfUzfS4ZX-MJUfF?usp=sharing</a:t>
            </a:r>
            <a:endParaRPr sz="1000"/>
          </a:p>
          <a:p>
            <a:pPr indent="0" lvl="0" marL="0" rtl="0" algn="l">
              <a:spcBef>
                <a:spcPts val="0"/>
              </a:spcBef>
              <a:spcAft>
                <a:spcPts val="0"/>
              </a:spcAft>
              <a:buNone/>
            </a:pPr>
            <a:r>
              <a:rPr lang="en" sz="1000" u="sng">
                <a:solidFill>
                  <a:schemeClr val="hlink"/>
                </a:solidFill>
                <a:hlinkClick r:id="rId7"/>
              </a:rPr>
              <a:t>https://drive.google.com/drive/folders/1wph5WwhV2O5y6bYsorFWsf9fQY8Mfgas?usp=sharing</a:t>
            </a:r>
            <a:endParaRPr sz="1000"/>
          </a:p>
          <a:p>
            <a:pPr indent="0" lvl="0" marL="0" rtl="0" algn="l">
              <a:spcBef>
                <a:spcPts val="0"/>
              </a:spcBef>
              <a:spcAft>
                <a:spcPts val="0"/>
              </a:spcAft>
              <a:buNone/>
            </a:pPr>
            <a:r>
              <a:rPr lang="en" sz="1000" u="sng">
                <a:solidFill>
                  <a:schemeClr val="hlink"/>
                </a:solidFill>
                <a:hlinkClick r:id="rId8"/>
              </a:rPr>
              <a:t>https://drive.google.com/file/d/1fnFLeD-2C7vIrs4rrfl3O9t0ll2IGKtJ/view?usp=sharing</a:t>
            </a:r>
            <a:endParaRPr sz="1000"/>
          </a:p>
          <a:p>
            <a:pPr indent="0" lvl="0" marL="0" rtl="0" algn="l">
              <a:spcBef>
                <a:spcPts val="0"/>
              </a:spcBef>
              <a:spcAft>
                <a:spcPts val="0"/>
              </a:spcAft>
              <a:buNone/>
            </a:pPr>
            <a:r>
              <a:rPr lang="en" sz="1000" u="sng">
                <a:solidFill>
                  <a:schemeClr val="hlink"/>
                </a:solidFill>
                <a:hlinkClick r:id="rId9"/>
              </a:rPr>
              <a:t>https://drive.google.com/file/d/12_kLs8D2_9rXRNpZJfmBoUQf7FI5uVEW/view?usp=sharing</a:t>
            </a:r>
            <a:endParaRPr sz="1000"/>
          </a:p>
          <a:p>
            <a:pPr indent="0" lvl="0" marL="0" rtl="0" algn="l">
              <a:spcBef>
                <a:spcPts val="0"/>
              </a:spcBef>
              <a:spcAft>
                <a:spcPts val="0"/>
              </a:spcAft>
              <a:buNone/>
            </a:pPr>
            <a:r>
              <a:rPr lang="en" sz="1000" u="sng">
                <a:solidFill>
                  <a:schemeClr val="hlink"/>
                </a:solidFill>
                <a:hlinkClick r:id="rId10"/>
              </a:rPr>
              <a:t>https://drive.google.com/file/d/1xd-zz5zpbH4-TwLzDmBb6g2mG46ts7Go/view?usp=sharing</a:t>
            </a:r>
            <a:endParaRPr sz="1000"/>
          </a:p>
          <a:p>
            <a:pPr indent="0" lvl="0" marL="0" rtl="0" algn="l">
              <a:spcBef>
                <a:spcPts val="0"/>
              </a:spcBef>
              <a:spcAft>
                <a:spcPts val="0"/>
              </a:spcAft>
              <a:buNone/>
            </a:pPr>
            <a:r>
              <a:rPr lang="en" sz="1000" u="sng">
                <a:solidFill>
                  <a:schemeClr val="hlink"/>
                </a:solidFill>
                <a:hlinkClick r:id="rId11"/>
              </a:rPr>
              <a:t>https://drive.google.com/file/d/1ovfkH73lh30lwgSXROZBMmlO5_mMxsII/view?usp=sharing</a:t>
            </a:r>
            <a:endParaRPr sz="1000"/>
          </a:p>
          <a:p>
            <a:pPr indent="0" lvl="0" marL="0" rtl="0" algn="l">
              <a:spcBef>
                <a:spcPts val="0"/>
              </a:spcBef>
              <a:spcAft>
                <a:spcPts val="0"/>
              </a:spcAft>
              <a:buNone/>
            </a:pPr>
            <a:r>
              <a:rPr lang="en" sz="1000" u="sng">
                <a:solidFill>
                  <a:schemeClr val="hlink"/>
                </a:solidFill>
                <a:hlinkClick r:id="rId12"/>
              </a:rPr>
              <a:t>https://drive.google.com/file/d/1yIcv40aLV9lrNVzZpbwOuG2wEzFSQCLE/view?usp=sharing</a:t>
            </a:r>
            <a:endParaRPr sz="1000"/>
          </a:p>
          <a:p>
            <a:pPr indent="0" lvl="0" marL="0" rtl="0" algn="l">
              <a:spcBef>
                <a:spcPts val="0"/>
              </a:spcBef>
              <a:spcAft>
                <a:spcPts val="0"/>
              </a:spcAft>
              <a:buNone/>
            </a:pPr>
            <a:r>
              <a:rPr lang="en" sz="1000" u="sng">
                <a:solidFill>
                  <a:schemeClr val="hlink"/>
                </a:solidFill>
                <a:hlinkClick r:id="rId13"/>
              </a:rPr>
              <a:t>https://drive.google.com/file/d/1t-pAWvh3ECXWG3d5AHvCgwFriXRcThUJ/view?usp=sharing</a:t>
            </a:r>
            <a:endParaRPr sz="1000"/>
          </a:p>
          <a:p>
            <a:pPr indent="0" lvl="0" marL="0" rtl="0" algn="l">
              <a:spcBef>
                <a:spcPts val="0"/>
              </a:spcBef>
              <a:spcAft>
                <a:spcPts val="0"/>
              </a:spcAft>
              <a:buNone/>
            </a:pPr>
            <a:r>
              <a:rPr lang="en" sz="1000" u="sng">
                <a:solidFill>
                  <a:schemeClr val="hlink"/>
                </a:solidFill>
                <a:hlinkClick r:id="rId14"/>
              </a:rPr>
              <a:t>https://drive.google.com/file/d/1GwzODWoioEkMCWF2D4DHZ7DVpFJz1Ofs/view?usp=sharing</a:t>
            </a:r>
            <a:endParaRPr sz="1000"/>
          </a:p>
          <a:p>
            <a:pPr indent="0" lvl="0" marL="0" rtl="0" algn="l">
              <a:spcBef>
                <a:spcPts val="0"/>
              </a:spcBef>
              <a:spcAft>
                <a:spcPts val="0"/>
              </a:spcAft>
              <a:buNone/>
            </a:pPr>
            <a:r>
              <a:rPr lang="en" sz="1000" u="sng">
                <a:solidFill>
                  <a:schemeClr val="hlink"/>
                </a:solidFill>
                <a:hlinkClick r:id="rId15"/>
              </a:rPr>
              <a:t>https://drive.google.com/file/d/1uUfXyKbXdeUPWUpzh1_-QWneeZcQeBCi/view?usp=sharing</a:t>
            </a:r>
            <a:endParaRPr sz="1000"/>
          </a:p>
          <a:p>
            <a:pPr indent="0" lvl="0" marL="0" rtl="0" algn="l">
              <a:spcBef>
                <a:spcPts val="0"/>
              </a:spcBef>
              <a:spcAft>
                <a:spcPts val="0"/>
              </a:spcAft>
              <a:buNone/>
            </a:pPr>
            <a:r>
              <a:rPr lang="en" sz="1000" u="sng">
                <a:solidFill>
                  <a:schemeClr val="hlink"/>
                </a:solidFill>
                <a:hlinkClick r:id="rId16"/>
              </a:rPr>
              <a:t>https://drive.google.com/file/d/1oTgeGAMrRpa05fLmI6tD9jBMIqZKOaP6/view?usp=sharing</a:t>
            </a:r>
            <a:endParaRPr sz="1000"/>
          </a:p>
          <a:p>
            <a:pPr indent="0" lvl="0" marL="0" rtl="0" algn="l">
              <a:spcBef>
                <a:spcPts val="0"/>
              </a:spcBef>
              <a:spcAft>
                <a:spcPts val="0"/>
              </a:spcAft>
              <a:buNone/>
            </a:pPr>
            <a:r>
              <a:rPr lang="en" sz="1000" u="sng">
                <a:solidFill>
                  <a:schemeClr val="hlink"/>
                </a:solidFill>
                <a:hlinkClick r:id="rId17"/>
              </a:rPr>
              <a:t>https://drive.google.com/file/d/1iDj2eqN-tskuCNgM9mShQMCjQmcCcQzf/view?usp=sharing</a:t>
            </a:r>
            <a:endParaRPr sz="1000"/>
          </a:p>
          <a:p>
            <a:pPr indent="0" lvl="0" marL="0" rtl="0" algn="l">
              <a:spcBef>
                <a:spcPts val="0"/>
              </a:spcBef>
              <a:spcAft>
                <a:spcPts val="0"/>
              </a:spcAft>
              <a:buNone/>
            </a:pPr>
            <a:r>
              <a:rPr lang="en" sz="1000" u="sng">
                <a:solidFill>
                  <a:schemeClr val="hlink"/>
                </a:solidFill>
                <a:hlinkClick r:id="rId18"/>
              </a:rPr>
              <a:t>https://docs.google.com/spreadsheets/d/19KnASqlSHQhn0YLPF0vDCN3AveD3HTgZET80Dfzeylc/edit?usp=sharing</a:t>
            </a:r>
            <a:endParaRPr sz="1000"/>
          </a:p>
          <a:p>
            <a:pPr indent="0" lvl="0" marL="0" rtl="0" algn="l">
              <a:spcBef>
                <a:spcPts val="0"/>
              </a:spcBef>
              <a:spcAft>
                <a:spcPts val="0"/>
              </a:spcAft>
              <a:buNone/>
            </a:pPr>
            <a:r>
              <a:rPr lang="en" sz="1000" u="sng">
                <a:solidFill>
                  <a:schemeClr val="hlink"/>
                </a:solidFill>
                <a:hlinkClick r:id="rId19"/>
              </a:rPr>
              <a:t>https://docs.google.com/spreadsheet/pub?key=19KnASqlSHQhn0YLPF0vDCN3AveD3HTgZET80Dfzeylc</a:t>
            </a:r>
            <a:endParaRPr sz="1000"/>
          </a:p>
          <a:p>
            <a:pPr indent="0" lvl="0" marL="0" rtl="0" algn="l">
              <a:spcBef>
                <a:spcPts val="0"/>
              </a:spcBef>
              <a:spcAft>
                <a:spcPts val="0"/>
              </a:spcAft>
              <a:buNone/>
            </a:pPr>
            <a:r>
              <a:rPr lang="en" sz="1000" u="sng">
                <a:solidFill>
                  <a:schemeClr val="hlink"/>
                </a:solidFill>
                <a:hlinkClick r:id="rId20"/>
              </a:rPr>
              <a:t>https://docs.google.com/spreadsheets/d/19KnASqlSHQhn0YLPF0vDCN3AveD3HTgZET80Dfzeylc/pubhtml</a:t>
            </a:r>
            <a:endParaRPr sz="1000"/>
          </a:p>
          <a:p>
            <a:pPr indent="0" lvl="0" marL="0" rtl="0" algn="l">
              <a:spcBef>
                <a:spcPts val="0"/>
              </a:spcBef>
              <a:spcAft>
                <a:spcPts val="0"/>
              </a:spcAft>
              <a:buNone/>
            </a:pPr>
            <a:r>
              <a:rPr lang="en" sz="1000" u="sng">
                <a:solidFill>
                  <a:schemeClr val="hlink"/>
                </a:solidFill>
                <a:hlinkClick r:id="rId21"/>
              </a:rPr>
              <a:t>https://docs.google.com/spreadsheets/d/19KnASqlSHQhn0YLPF0vDCN3AveD3HTgZET80Dfzeylc/pub</a:t>
            </a:r>
            <a:endParaRPr sz="1000"/>
          </a:p>
          <a:p>
            <a:pPr indent="0" lvl="0" marL="0" rtl="0" algn="l">
              <a:spcBef>
                <a:spcPts val="0"/>
              </a:spcBef>
              <a:spcAft>
                <a:spcPts val="0"/>
              </a:spcAft>
              <a:buNone/>
            </a:pPr>
            <a:r>
              <a:rPr lang="en" sz="1000" u="sng">
                <a:solidFill>
                  <a:schemeClr val="hlink"/>
                </a:solidFill>
                <a:hlinkClick r:id="rId22"/>
              </a:rPr>
              <a:t>https://docs.google.com/spreadsheets/d/19KnASqlSHQhn0YLPF0vDCN3AveD3HTgZET80Dfzeylc/view</a:t>
            </a:r>
            <a:endParaRPr sz="1000"/>
          </a:p>
          <a:p>
            <a:pPr indent="0" lvl="0" marL="0" rtl="0" algn="l">
              <a:spcBef>
                <a:spcPts val="0"/>
              </a:spcBef>
              <a:spcAft>
                <a:spcPts val="0"/>
              </a:spcAft>
              <a:buNone/>
            </a:pPr>
            <a:r>
              <a:rPr lang="en" sz="1000" u="sng">
                <a:solidFill>
                  <a:schemeClr val="hlink"/>
                </a:solidFill>
                <a:hlinkClick r:id="rId23"/>
              </a:rPr>
              <a:t>https://docs.google.com/forms/d/1Df6ub5GUBF10itOgvJ_DVagUTH1P_N1v_ZqVCnLv6D4/edit?usp=sharing</a:t>
            </a:r>
            <a:endParaRPr sz="1000"/>
          </a:p>
          <a:p>
            <a:pPr indent="0" lvl="0" marL="0" rtl="0" algn="l">
              <a:spcBef>
                <a:spcPts val="0"/>
              </a:spcBef>
              <a:spcAft>
                <a:spcPts val="0"/>
              </a:spcAft>
              <a:buNone/>
            </a:pPr>
            <a:r>
              <a:rPr lang="en" sz="1000" u="sng">
                <a:solidFill>
                  <a:schemeClr val="hlink"/>
                </a:solidFill>
                <a:hlinkClick r:id="rId24"/>
              </a:rPr>
              <a:t>https://docs.google.com/drawings/d/1tKjmCqBKTezIlssVK0U4QQy1fxUS6i-NNxQz1r738jA/edit?usp=sharing</a:t>
            </a:r>
            <a:endParaRPr sz="1000"/>
          </a:p>
          <a:p>
            <a:pPr indent="0" lvl="0" marL="0" rtl="0" algn="l">
              <a:spcBef>
                <a:spcPts val="0"/>
              </a:spcBef>
              <a:spcAft>
                <a:spcPts val="0"/>
              </a:spcAft>
              <a:buNone/>
            </a:pPr>
            <a:r>
              <a:rPr lang="en" sz="1000" u="sng">
                <a:solidFill>
                  <a:schemeClr val="hlink"/>
                </a:solidFill>
                <a:hlinkClick r:id="rId25"/>
              </a:rPr>
              <a:t>https://drive.google.com/file/d/1h5CMFeAy0OXeBmJuQI7NbFrL4TmXP5cJ/view?usp=drivesdk</a:t>
            </a:r>
            <a:endParaRPr sz="1000"/>
          </a:p>
          <a:p>
            <a:pPr indent="0" lvl="0" marL="0" rtl="0" algn="l">
              <a:spcBef>
                <a:spcPts val="0"/>
              </a:spcBef>
              <a:spcAft>
                <a:spcPts val="0"/>
              </a:spcAft>
              <a:buNone/>
            </a:pPr>
            <a:r>
              <a:rPr lang="en" sz="1000" u="sng">
                <a:solidFill>
                  <a:schemeClr val="hlink"/>
                </a:solidFill>
                <a:hlinkClick r:id="rId26"/>
              </a:rPr>
              <a:t>https://sites.google.com/view/wedding-photo-booth-oc/best-wedding-photo-booth-orange-county-ca</a:t>
            </a:r>
            <a:endParaRPr sz="1000"/>
          </a:p>
          <a:p>
            <a:pPr indent="0" lvl="0" marL="0" rtl="0" algn="l">
              <a:spcBef>
                <a:spcPts val="0"/>
              </a:spcBef>
              <a:spcAft>
                <a:spcPts val="0"/>
              </a:spcAft>
              <a:buNone/>
            </a:pPr>
            <a:r>
              <a:rPr lang="en" sz="1000" u="sng">
                <a:solidFill>
                  <a:schemeClr val="hlink"/>
                </a:solidFill>
                <a:hlinkClick r:id="rId27"/>
              </a:rPr>
              <a:t>https://docs.google.com/document/d/1QGIS7oyk-Ya8V9jOjY5Vmp_VpJ9whf98CA7iti4q9C8/edit?usp=sharing</a:t>
            </a:r>
            <a:endParaRPr sz="1000"/>
          </a:p>
          <a:p>
            <a:pPr indent="0" lvl="0" marL="0" rtl="0" algn="l">
              <a:spcBef>
                <a:spcPts val="0"/>
              </a:spcBef>
              <a:spcAft>
                <a:spcPts val="0"/>
              </a:spcAft>
              <a:buNone/>
            </a:pPr>
            <a:r>
              <a:rPr lang="en" sz="1000" u="sng">
                <a:solidFill>
                  <a:schemeClr val="hlink"/>
                </a:solidFill>
                <a:hlinkClick r:id="rId28"/>
              </a:rPr>
              <a:t>https://docs.google.com/document/d/1QGIS7oyk-Ya8V9jOjY5Vmp_VpJ9whf98CA7iti4q9C8/pub</a:t>
            </a:r>
            <a:endParaRPr sz="1000"/>
          </a:p>
          <a:p>
            <a:pPr indent="0" lvl="0" marL="0" rtl="0" algn="l">
              <a:spcBef>
                <a:spcPts val="0"/>
              </a:spcBef>
              <a:spcAft>
                <a:spcPts val="0"/>
              </a:spcAft>
              <a:buNone/>
            </a:pPr>
            <a:r>
              <a:rPr lang="en" sz="1000" u="sng">
                <a:solidFill>
                  <a:schemeClr val="hlink"/>
                </a:solidFill>
                <a:hlinkClick r:id="rId29"/>
              </a:rPr>
              <a:t>https://docs.google.com/document/d/1QGIS7oyk-Ya8V9jOjY5Vmp_VpJ9whf98CA7iti4q9C8/view</a:t>
            </a:r>
            <a:endParaRPr sz="1000"/>
          </a:p>
          <a:p>
            <a:pPr indent="0" lvl="0" marL="0" rtl="0" algn="l">
              <a:spcBef>
                <a:spcPts val="0"/>
              </a:spcBef>
              <a:spcAft>
                <a:spcPts val="0"/>
              </a:spcAft>
              <a:buNone/>
            </a:pPr>
            <a:r>
              <a:rPr lang="en" sz="1000" u="sng">
                <a:solidFill>
                  <a:schemeClr val="hlink"/>
                </a:solidFill>
                <a:hlinkClick r:id="rId30"/>
              </a:rPr>
              <a:t>https://docs.google.com/presentation/d/1FJHBsbs0jfzMWYCgSgYOVSJa-rjNt-cKr6b6gwkGQX8/edit?usp=sharing</a:t>
            </a:r>
            <a:endParaRPr sz="1000"/>
          </a:p>
          <a:p>
            <a:pPr indent="0" lvl="0" marL="0" rtl="0" algn="l">
              <a:spcBef>
                <a:spcPts val="0"/>
              </a:spcBef>
              <a:spcAft>
                <a:spcPts val="0"/>
              </a:spcAft>
              <a:buNone/>
            </a:pPr>
            <a:r>
              <a:rPr lang="en" sz="1000" u="sng">
                <a:solidFill>
                  <a:schemeClr val="hlink"/>
                </a:solidFill>
                <a:hlinkClick r:id="rId31"/>
              </a:rPr>
              <a:t>https://docs.google.com/presentation/d/1FJHBsbs0jfzMWYCgSgYOVSJa-rjNt-cKr6b6gwkGQX8/pub</a:t>
            </a:r>
            <a:endParaRPr sz="1000"/>
          </a:p>
          <a:p>
            <a:pPr indent="0" lvl="0" marL="0" rtl="0" algn="l">
              <a:spcBef>
                <a:spcPts val="0"/>
              </a:spcBef>
              <a:spcAft>
                <a:spcPts val="0"/>
              </a:spcAft>
              <a:buNone/>
            </a:pPr>
            <a:r>
              <a:rPr lang="en" sz="1000" u="sng">
                <a:solidFill>
                  <a:schemeClr val="hlink"/>
                </a:solidFill>
                <a:hlinkClick r:id="rId32"/>
              </a:rPr>
              <a:t>https://docs.google.com/presentation/d/1FJHBsbs0jfzMWYCgSgYOVSJa-rjNt-cKr6b6gwkGQX8/view</a:t>
            </a:r>
            <a:endParaRPr sz="1000"/>
          </a:p>
          <a:p>
            <a:pPr indent="0" lvl="0" marL="0" rtl="0" algn="l">
              <a:spcBef>
                <a:spcPts val="0"/>
              </a:spcBef>
              <a:spcAft>
                <a:spcPts val="0"/>
              </a:spcAft>
              <a:buNone/>
            </a:pPr>
            <a:r>
              <a:rPr lang="en" sz="1000" u="sng">
                <a:solidFill>
                  <a:schemeClr val="hlink"/>
                </a:solidFill>
                <a:hlinkClick r:id="rId33"/>
              </a:rPr>
              <a:t>https://docs.google.com/document/d/1DWjUDPOSUfUeBvirOEohkjFOElz8RwYzOIrLLRZp0s8/edit?usp=sharing</a:t>
            </a:r>
            <a:endParaRPr sz="1000"/>
          </a:p>
          <a:p>
            <a:pPr indent="0" lvl="0" marL="0" rtl="0" algn="l">
              <a:spcBef>
                <a:spcPts val="0"/>
              </a:spcBef>
              <a:spcAft>
                <a:spcPts val="0"/>
              </a:spcAft>
              <a:buNone/>
            </a:pPr>
            <a:r>
              <a:rPr lang="en" sz="1000" u="sng">
                <a:solidFill>
                  <a:schemeClr val="hlink"/>
                </a:solidFill>
                <a:hlinkClick r:id="rId34"/>
              </a:rPr>
              <a:t>https://docs.google.com/document/d/1DWjUDPOSUfUeBvirOEohkjFOElz8RwYzOIrLLRZp0s8/pub</a:t>
            </a:r>
            <a:endParaRPr sz="1000"/>
          </a:p>
          <a:p>
            <a:pPr indent="0" lvl="0" marL="0" rtl="0" algn="l">
              <a:spcBef>
                <a:spcPts val="0"/>
              </a:spcBef>
              <a:spcAft>
                <a:spcPts val="0"/>
              </a:spcAft>
              <a:buNone/>
            </a:pPr>
            <a:r>
              <a:rPr lang="en" sz="1000" u="sng">
                <a:solidFill>
                  <a:schemeClr val="hlink"/>
                </a:solidFill>
                <a:hlinkClick r:id="rId35"/>
              </a:rPr>
              <a:t>https://docs.google.com/document/d/1DWjUDPOSUfUeBvirOEohkjFOElz8RwYzOIrLLRZp0s8/view</a:t>
            </a:r>
            <a:endParaRPr sz="1000"/>
          </a:p>
          <a:p>
            <a:pPr indent="0" lvl="0" marL="0" rtl="0" algn="l">
              <a:spcBef>
                <a:spcPts val="0"/>
              </a:spcBef>
              <a:spcAft>
                <a:spcPts val="0"/>
              </a:spcAft>
              <a:buNone/>
            </a:pPr>
            <a:r>
              <a:rPr lang="en" sz="1000" u="sng">
                <a:solidFill>
                  <a:schemeClr val="hlink"/>
                </a:solidFill>
                <a:hlinkClick r:id="rId36"/>
              </a:rPr>
              <a:t>https://docs.google.com/presentation/d/1Ye88Cl-jQPgecRnXedAIA0wP8bN-V2ndTIL3eQSdseE/edit?usp=sharing</a:t>
            </a:r>
            <a:endParaRPr sz="1000"/>
          </a:p>
          <a:p>
            <a:pPr indent="0" lvl="0" marL="0" rtl="0" algn="l">
              <a:spcBef>
                <a:spcPts val="0"/>
              </a:spcBef>
              <a:spcAft>
                <a:spcPts val="0"/>
              </a:spcAft>
              <a:buNone/>
            </a:pPr>
            <a:r>
              <a:rPr lang="en" sz="1000" u="sng">
                <a:solidFill>
                  <a:schemeClr val="hlink"/>
                </a:solidFill>
                <a:hlinkClick r:id="rId37"/>
              </a:rPr>
              <a:t>https://docs.google.com/presentation/d/1Ye88Cl-jQPgecRnXedAIA0wP8bN-V2ndTIL3eQSdseE/pub</a:t>
            </a:r>
            <a:endParaRPr sz="1000"/>
          </a:p>
          <a:p>
            <a:pPr indent="0" lvl="0" marL="0" rtl="0" algn="l">
              <a:spcBef>
                <a:spcPts val="0"/>
              </a:spcBef>
              <a:spcAft>
                <a:spcPts val="0"/>
              </a:spcAft>
              <a:buNone/>
            </a:pPr>
            <a:r>
              <a:rPr lang="en" sz="1000" u="sng">
                <a:solidFill>
                  <a:schemeClr val="hlink"/>
                </a:solidFill>
                <a:hlinkClick r:id="rId38"/>
              </a:rPr>
              <a:t>https://docs.google.com/presentation/d/1Ye88Cl-jQPgecRnXedAIA0wP8bN-V2ndTIL3eQSdseE/view</a:t>
            </a:r>
            <a:endParaRPr sz="1000"/>
          </a:p>
          <a:p>
            <a:pPr indent="0" lvl="0" marL="0" rtl="0" algn="l">
              <a:spcBef>
                <a:spcPts val="0"/>
              </a:spcBef>
              <a:spcAft>
                <a:spcPts val="0"/>
              </a:spcAft>
              <a:buNone/>
            </a:pPr>
            <a:r>
              <a:rPr lang="en" sz="1000" u="sng">
                <a:solidFill>
                  <a:schemeClr val="hlink"/>
                </a:solidFill>
                <a:hlinkClick r:id="rId39"/>
              </a:rPr>
              <a:t>https://docs.google.com/document/d/1SaUmIXrcMURrLFJ4Bg1Gq2YS_epWGldAlpuFitZXIlw/edit?usp=sharing</a:t>
            </a:r>
            <a:endParaRPr sz="1000"/>
          </a:p>
          <a:p>
            <a:pPr indent="0" lvl="0" marL="0" rtl="0" algn="l">
              <a:spcBef>
                <a:spcPts val="0"/>
              </a:spcBef>
              <a:spcAft>
                <a:spcPts val="0"/>
              </a:spcAft>
              <a:buNone/>
            </a:pPr>
            <a:r>
              <a:rPr lang="en" sz="1000" u="sng">
                <a:solidFill>
                  <a:schemeClr val="hlink"/>
                </a:solidFill>
                <a:hlinkClick r:id="rId40"/>
              </a:rPr>
              <a:t>https://docs.google.com/document/d/1SaUmIXrcMURrLFJ4Bg1Gq2YS_epWGldAlpuFitZXIlw/pub</a:t>
            </a:r>
            <a:endParaRPr sz="1000"/>
          </a:p>
          <a:p>
            <a:pPr indent="0" lvl="0" marL="0" rtl="0" algn="l">
              <a:spcBef>
                <a:spcPts val="0"/>
              </a:spcBef>
              <a:spcAft>
                <a:spcPts val="0"/>
              </a:spcAft>
              <a:buNone/>
            </a:pPr>
            <a:r>
              <a:rPr lang="en" sz="1000" u="sng">
                <a:solidFill>
                  <a:schemeClr val="hlink"/>
                </a:solidFill>
                <a:hlinkClick r:id="rId41"/>
              </a:rPr>
              <a:t>https://docs.google.com/document/d/1SaUmIXrcMURrLFJ4Bg1Gq2YS_epWGldAlpuFitZXIlw/view</a:t>
            </a:r>
            <a:endParaRPr sz="1000"/>
          </a:p>
          <a:p>
            <a:pPr indent="0" lvl="0" marL="0" rtl="0" algn="l">
              <a:spcBef>
                <a:spcPts val="0"/>
              </a:spcBef>
              <a:spcAft>
                <a:spcPts val="0"/>
              </a:spcAft>
              <a:buNone/>
            </a:pPr>
            <a:r>
              <a:rPr lang="en" sz="1000" u="sng">
                <a:solidFill>
                  <a:schemeClr val="hlink"/>
                </a:solidFill>
                <a:hlinkClick r:id="rId42"/>
              </a:rPr>
              <a:t>https://docs.google.com/presentation/d/1IPxbomaXRNsRDQ6AA2GHiGK5SMOh5PmWnK0x1rZBAKc/edit?usp=sharing</a:t>
            </a:r>
            <a:endParaRPr sz="1000"/>
          </a:p>
          <a:p>
            <a:pPr indent="0" lvl="0" marL="0" rtl="0" algn="l">
              <a:spcBef>
                <a:spcPts val="0"/>
              </a:spcBef>
              <a:spcAft>
                <a:spcPts val="0"/>
              </a:spcAft>
              <a:buNone/>
            </a:pPr>
            <a:r>
              <a:rPr lang="en" sz="1000" u="sng">
                <a:solidFill>
                  <a:schemeClr val="hlink"/>
                </a:solidFill>
                <a:hlinkClick r:id="rId43"/>
              </a:rPr>
              <a:t>https://docs.google.com/presentation/d/1IPxbomaXRNsRDQ6AA2GHiGK5SMOh5PmWnK0x1rZBAKc/pub</a:t>
            </a:r>
            <a:endParaRPr sz="1000"/>
          </a:p>
          <a:p>
            <a:pPr indent="0" lvl="0" marL="0" rtl="0" algn="l">
              <a:spcBef>
                <a:spcPts val="0"/>
              </a:spcBef>
              <a:spcAft>
                <a:spcPts val="0"/>
              </a:spcAft>
              <a:buNone/>
            </a:pPr>
            <a:r>
              <a:rPr lang="en" sz="1000" u="sng">
                <a:solidFill>
                  <a:schemeClr val="hlink"/>
                </a:solidFill>
                <a:hlinkClick r:id="rId44"/>
              </a:rPr>
              <a:t>https://docs.google.com/presentation/d/1IPxbomaXRNsRDQ6AA2GHiGK5SMOh5PmWnK0x1rZBAKc/view</a:t>
            </a:r>
            <a:endParaRPr sz="1000"/>
          </a:p>
          <a:p>
            <a:pPr indent="0" lvl="0" marL="0" rtl="0" algn="l">
              <a:spcBef>
                <a:spcPts val="0"/>
              </a:spcBef>
              <a:spcAft>
                <a:spcPts val="0"/>
              </a:spcAft>
              <a:buNone/>
            </a:pPr>
            <a:r>
              <a:rPr lang="en" sz="1000" u="sng">
                <a:solidFill>
                  <a:schemeClr val="hlink"/>
                </a:solidFill>
                <a:hlinkClick r:id="rId45"/>
              </a:rPr>
              <a:t>https://docs.google.com/document/d/1c20Y1USZCSKOkKj5_OPwB9J7qbGQuw59X9VZTHTrwQU/edit?usp=sharing</a:t>
            </a:r>
            <a:endParaRPr sz="1000"/>
          </a:p>
          <a:p>
            <a:pPr indent="0" lvl="0" marL="0" rtl="0" algn="l">
              <a:spcBef>
                <a:spcPts val="0"/>
              </a:spcBef>
              <a:spcAft>
                <a:spcPts val="0"/>
              </a:spcAft>
              <a:buNone/>
            </a:pPr>
            <a:r>
              <a:rPr lang="en" sz="1000" u="sng">
                <a:solidFill>
                  <a:schemeClr val="hlink"/>
                </a:solidFill>
                <a:hlinkClick r:id="rId46"/>
              </a:rPr>
              <a:t>https://docs.google.com/document/d/1c20Y1USZCSKOkKj5_OPwB9J7qbGQuw59X9VZTHTrwQU/pub</a:t>
            </a:r>
            <a:endParaRPr sz="1000"/>
          </a:p>
          <a:p>
            <a:pPr indent="0" lvl="0" marL="0" rtl="0" algn="l">
              <a:spcBef>
                <a:spcPts val="0"/>
              </a:spcBef>
              <a:spcAft>
                <a:spcPts val="0"/>
              </a:spcAft>
              <a:buNone/>
            </a:pPr>
            <a:r>
              <a:rPr lang="en" sz="1000" u="sng">
                <a:solidFill>
                  <a:schemeClr val="hlink"/>
                </a:solidFill>
                <a:hlinkClick r:id="rId47"/>
              </a:rPr>
              <a:t>https://docs.google.com/document/d/1c20Y1USZCSKOkKj5_OPwB9J7qbGQuw59X9VZTHTrwQU/view</a:t>
            </a:r>
            <a:endParaRPr sz="1000"/>
          </a:p>
          <a:p>
            <a:pPr indent="0" lvl="0" marL="0" rtl="0" algn="l">
              <a:spcBef>
                <a:spcPts val="0"/>
              </a:spcBef>
              <a:spcAft>
                <a:spcPts val="0"/>
              </a:spcAft>
              <a:buNone/>
            </a:pPr>
            <a:r>
              <a:rPr lang="en" sz="1000" u="sng">
                <a:solidFill>
                  <a:schemeClr val="hlink"/>
                </a:solidFill>
                <a:hlinkClick r:id="rId48"/>
              </a:rPr>
              <a:t>https://docs.google.com/presentation/d/1sbDcf2s6kDst3kB8-hU5flYu1NiWATkmmTTLBrmXxog/edit?usp=sharing</a:t>
            </a:r>
            <a:endParaRPr sz="1000"/>
          </a:p>
          <a:p>
            <a:pPr indent="0" lvl="0" marL="0" rtl="0" algn="l">
              <a:spcBef>
                <a:spcPts val="0"/>
              </a:spcBef>
              <a:spcAft>
                <a:spcPts val="0"/>
              </a:spcAft>
              <a:buNone/>
            </a:pPr>
            <a:r>
              <a:rPr lang="en" sz="1000" u="sng">
                <a:solidFill>
                  <a:schemeClr val="hlink"/>
                </a:solidFill>
                <a:hlinkClick r:id="rId49"/>
              </a:rPr>
              <a:t>https://docs.google.com/presentation/d/1sbDcf2s6kDst3kB8-hU5flYu1NiWATkmmTTLBrmXxog/pub</a:t>
            </a:r>
            <a:endParaRPr sz="1000"/>
          </a:p>
          <a:p>
            <a:pPr indent="0" lvl="0" marL="0" rtl="0" algn="l">
              <a:spcBef>
                <a:spcPts val="0"/>
              </a:spcBef>
              <a:spcAft>
                <a:spcPts val="0"/>
              </a:spcAft>
              <a:buNone/>
            </a:pPr>
            <a:r>
              <a:rPr lang="en" sz="1000" u="sng">
                <a:solidFill>
                  <a:schemeClr val="hlink"/>
                </a:solidFill>
                <a:hlinkClick r:id="rId50"/>
              </a:rPr>
              <a:t>https://docs.google.com/presentation/d/1sbDcf2s6kDst3kB8-hU5flYu1NiWATkmmTTLBrmXxog/view</a:t>
            </a:r>
            <a:endParaRPr sz="1000"/>
          </a:p>
          <a:p>
            <a:pPr indent="0" lvl="0" marL="0" rtl="0" algn="l">
              <a:spcBef>
                <a:spcPts val="0"/>
              </a:spcBef>
              <a:spcAft>
                <a:spcPts val="0"/>
              </a:spcAft>
              <a:buNone/>
            </a:pPr>
            <a:r>
              <a:rPr lang="en" sz="1000" u="sng">
                <a:solidFill>
                  <a:schemeClr val="hlink"/>
                </a:solidFill>
                <a:hlinkClick r:id="rId51"/>
              </a:rPr>
              <a:t>https://docs.google.com/document/d/15QkRklX0jYMf4ty2XW7r31vPRX1zxqJBOifngsPnOxw/edit?usp=sharing</a:t>
            </a:r>
            <a:endParaRPr sz="1000"/>
          </a:p>
          <a:p>
            <a:pPr indent="0" lvl="0" marL="0" rtl="0" algn="l">
              <a:spcBef>
                <a:spcPts val="0"/>
              </a:spcBef>
              <a:spcAft>
                <a:spcPts val="0"/>
              </a:spcAft>
              <a:buNone/>
            </a:pPr>
            <a:r>
              <a:rPr lang="en" sz="1000" u="sng">
                <a:solidFill>
                  <a:schemeClr val="hlink"/>
                </a:solidFill>
                <a:hlinkClick r:id="rId52"/>
              </a:rPr>
              <a:t>https://docs.google.com/document/d/15QkRklX0jYMf4ty2XW7r31vPRX1zxqJBOifngsPnOxw/pub</a:t>
            </a:r>
            <a:endParaRPr sz="1000"/>
          </a:p>
          <a:p>
            <a:pPr indent="0" lvl="0" marL="0" rtl="0" algn="l">
              <a:spcBef>
                <a:spcPts val="0"/>
              </a:spcBef>
              <a:spcAft>
                <a:spcPts val="0"/>
              </a:spcAft>
              <a:buNone/>
            </a:pPr>
            <a:r>
              <a:rPr lang="en" sz="1000" u="sng">
                <a:solidFill>
                  <a:schemeClr val="hlink"/>
                </a:solidFill>
                <a:hlinkClick r:id="rId53"/>
              </a:rPr>
              <a:t>https://docs.google.com/document/d/15QkRklX0jYMf4ty2XW7r31vPRX1zxqJBOifngsPnOxw/view</a:t>
            </a:r>
            <a:endParaRPr sz="1000"/>
          </a:p>
          <a:p>
            <a:pPr indent="0" lvl="0" marL="0" rtl="0" algn="l">
              <a:spcBef>
                <a:spcPts val="0"/>
              </a:spcBef>
              <a:spcAft>
                <a:spcPts val="0"/>
              </a:spcAft>
              <a:buNone/>
            </a:pPr>
            <a:r>
              <a:rPr lang="en" sz="1000" u="sng">
                <a:solidFill>
                  <a:schemeClr val="hlink"/>
                </a:solidFill>
                <a:hlinkClick r:id="rId54"/>
              </a:rPr>
              <a:t>https://docs.google.com/presentation/d/1HJZAEDTUoo1QrVEU57WbdMxUyNpqw70qv2IGpGvuFXU/edit?usp=sharing</a:t>
            </a:r>
            <a:endParaRPr sz="1000"/>
          </a:p>
          <a:p>
            <a:pPr indent="0" lvl="0" marL="0" rtl="0" algn="l">
              <a:spcBef>
                <a:spcPts val="0"/>
              </a:spcBef>
              <a:spcAft>
                <a:spcPts val="0"/>
              </a:spcAft>
              <a:buNone/>
            </a:pPr>
            <a:r>
              <a:rPr lang="en" sz="1000" u="sng">
                <a:solidFill>
                  <a:schemeClr val="hlink"/>
                </a:solidFill>
                <a:hlinkClick r:id="rId55"/>
              </a:rPr>
              <a:t>https://docs.google.com/presentation/d/1HJZAEDTUoo1QrVEU57WbdMxUyNpqw70qv2IGpGvuFXU/pub</a:t>
            </a:r>
            <a:endParaRPr sz="1000"/>
          </a:p>
          <a:p>
            <a:pPr indent="0" lvl="0" marL="0" rtl="0" algn="l">
              <a:spcBef>
                <a:spcPts val="0"/>
              </a:spcBef>
              <a:spcAft>
                <a:spcPts val="0"/>
              </a:spcAft>
              <a:buNone/>
            </a:pPr>
            <a:r>
              <a:rPr lang="en" sz="1000" u="sng">
                <a:solidFill>
                  <a:schemeClr val="hlink"/>
                </a:solidFill>
                <a:hlinkClick r:id="rId56"/>
              </a:rPr>
              <a:t>https://docs.google.com/presentation/d/1HJZAEDTUoo1QrVEU57WbdMxUyNpqw70qv2IGpGvuFXU/view</a:t>
            </a:r>
            <a:endParaRPr sz="1000"/>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SLIDES_API1909347357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SLIDES_API1909347357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Villa Park,360 photo booth rental Laguna Woods	,360 photo booth rental Westminster,360 photo booth rental La Habra	,360 photo booth rental Yorba Linda,Wedding 360 photo booth rental Tustin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90934735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90934735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photo booth rental Villa Park,360 photo booth rental Laguna Woods	,360 photo booth rental Westminster,360 photo booth rental La Habra	,360 photo booth rental Yorba Linda,Wedding 360 photo booth rental Tustin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190934735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190934735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Rentals of Orange County10201 Valley View St, Cypress, CA 90630(562)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190934735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190934735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Rentals of Orange County10201 Valley View St, Cypress, CA 90630(562)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190934735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190934735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190934735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190934735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1909347357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190934735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909347357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909347357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wedding-photo-booth-oc/best-wedding-photo-booth-orange-county-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40" Type="http://schemas.openxmlformats.org/officeDocument/2006/relationships/hyperlink" Target="about:blank" TargetMode="External"/><Relationship Id="rId42" Type="http://schemas.openxmlformats.org/officeDocument/2006/relationships/hyperlink" Target="about:blank" TargetMode="External"/><Relationship Id="rId41" Type="http://schemas.openxmlformats.org/officeDocument/2006/relationships/hyperlink" Target="about:blank" TargetMode="External"/><Relationship Id="rId44" Type="http://schemas.openxmlformats.org/officeDocument/2006/relationships/hyperlink" Target="about:blank" TargetMode="External"/><Relationship Id="rId43" Type="http://schemas.openxmlformats.org/officeDocument/2006/relationships/hyperlink" Target="about:blank" TargetMode="External"/><Relationship Id="rId46" Type="http://schemas.openxmlformats.org/officeDocument/2006/relationships/hyperlink" Target="about:blank" TargetMode="External"/><Relationship Id="rId45"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48" Type="http://schemas.openxmlformats.org/officeDocument/2006/relationships/hyperlink" Target="about:blank" TargetMode="External"/><Relationship Id="rId47"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31" Type="http://schemas.openxmlformats.org/officeDocument/2006/relationships/hyperlink" Target="about:blank" TargetMode="External"/><Relationship Id="rId30" Type="http://schemas.openxmlformats.org/officeDocument/2006/relationships/hyperlink" Target="about:blank" TargetMode="External"/><Relationship Id="rId33" Type="http://schemas.openxmlformats.org/officeDocument/2006/relationships/hyperlink" Target="about:blank" TargetMode="External"/><Relationship Id="rId32" Type="http://schemas.openxmlformats.org/officeDocument/2006/relationships/hyperlink" Target="about:blank" TargetMode="External"/><Relationship Id="rId35" Type="http://schemas.openxmlformats.org/officeDocument/2006/relationships/hyperlink" Target="about:blank" TargetMode="External"/><Relationship Id="rId34" Type="http://schemas.openxmlformats.org/officeDocument/2006/relationships/hyperlink" Target="about:blank" TargetMode="External"/><Relationship Id="rId37" Type="http://schemas.openxmlformats.org/officeDocument/2006/relationships/hyperlink" Target="about:blank" TargetMode="External"/><Relationship Id="rId36" Type="http://schemas.openxmlformats.org/officeDocument/2006/relationships/hyperlink" Target="about:blank" TargetMode="External"/><Relationship Id="rId39" Type="http://schemas.openxmlformats.org/officeDocument/2006/relationships/hyperlink" Target="about:blank" TargetMode="External"/><Relationship Id="rId38" Type="http://schemas.openxmlformats.org/officeDocument/2006/relationships/hyperlink" Target="about:blank" TargetMode="External"/><Relationship Id="rId20" Type="http://schemas.openxmlformats.org/officeDocument/2006/relationships/hyperlink" Target="about:blank" TargetMode="External"/><Relationship Id="rId22" Type="http://schemas.openxmlformats.org/officeDocument/2006/relationships/hyperlink" Target="about:blank" TargetMode="External"/><Relationship Id="rId21" Type="http://schemas.openxmlformats.org/officeDocument/2006/relationships/hyperlink" Target="about:blank"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26" Type="http://schemas.openxmlformats.org/officeDocument/2006/relationships/hyperlink" Target="about:blank"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about:blank" TargetMode="External"/><Relationship Id="rId29" Type="http://schemas.openxmlformats.org/officeDocument/2006/relationships/hyperlink" Target="about:blank" TargetMode="External"/><Relationship Id="rId11" Type="http://schemas.openxmlformats.org/officeDocument/2006/relationships/hyperlink" Target="about:blank" TargetMode="External"/><Relationship Id="rId10" Type="http://schemas.openxmlformats.org/officeDocument/2006/relationships/hyperlink" Target="about:blank" TargetMode="External"/><Relationship Id="rId13" Type="http://schemas.openxmlformats.org/officeDocument/2006/relationships/hyperlink" Target="about:blank" TargetMode="External"/><Relationship Id="rId12" Type="http://schemas.openxmlformats.org/officeDocument/2006/relationships/hyperlink" Target="about:blank"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17" Type="http://schemas.openxmlformats.org/officeDocument/2006/relationships/hyperlink" Target="about:blank" TargetMode="External"/><Relationship Id="rId16" Type="http://schemas.openxmlformats.org/officeDocument/2006/relationships/hyperlink" Target="about:blank" TargetMode="External"/><Relationship Id="rId19" Type="http://schemas.openxmlformats.org/officeDocument/2006/relationships/hyperlink" Target="about:blank" TargetMode="External"/><Relationship Id="rId18"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11" Type="http://schemas.openxmlformats.org/officeDocument/2006/relationships/hyperlink" Target="about:blank" TargetMode="External"/><Relationship Id="rId10"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cW3C-k-zJwU" TargetMode="External"/><Relationship Id="rId5"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bIMUdI20dsk" TargetMode="External"/><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zQqu0B_QxL4" TargetMode="External"/><Relationship Id="rId5"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EJ0srgHuOmI" TargetMode="External"/><Relationship Id="rId5"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4a6f9W_OT9I" TargetMode="External"/><Relationship Id="rId5"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hTLbFUTIF_c" TargetMode="External"/><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cikce298-Lc" TargetMode="External"/><Relationship Id="rId5"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oUBWUkd_CrE" TargetMode="External"/><Relationship Id="rId5"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60oiB7AvWcQ" TargetMode="External"/><Relationship Id="rId5"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www.youtube.com/watch?v=5ijSkm99jfI" TargetMode="External"/><Relationship Id="rId5"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sites.google.com/view/wedding-photo-booth-oc/best-wedding-photo-booth-orange-county-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wedding-photo-booth-oc/best-wedding-photo-booth-orange-county-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hyperlink" Target="https://drive.google.com/drive/folders/1-l6qi7huEQ72E7G48AhmfF1KnLO0-RtY?usp=sharing" TargetMode="External"/><Relationship Id="rId5" Type="http://schemas.openxmlformats.org/officeDocument/2006/relationships/hyperlink" Target="https://drive.google.com/drive/folders/1cBEVhotHCKdGu3e-W3VW_w3dK-_EghPu?usp=sharing" TargetMode="External"/><Relationship Id="rId6" Type="http://schemas.openxmlformats.org/officeDocument/2006/relationships/hyperlink" Target="https://drive.google.com/drive/folders/1eqIMOPnq5CgCyiGKone-MNa1Il7ws1Al?usp=sharing" TargetMode="External"/><Relationship Id="rId7" Type="http://schemas.openxmlformats.org/officeDocument/2006/relationships/hyperlink" Target="https://drive.google.com/drive/folders/1TTo5hz1jA4Iuvjf2gtfUzfS4ZX-MJUfF?usp=sharing" TargetMode="External"/><Relationship Id="rId8" Type="http://schemas.openxmlformats.org/officeDocument/2006/relationships/hyperlink" Target="https://drive.google.com/drive/folders/1wph5WwhV2O5y6bYsorFWsf9fQY8Mfgas?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wedding-photo-booth-oc/best-wedding-photo-booth-orange-county-ca"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360 photo booth rental Tustin</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https://sites.google.com/view/wedding-photo-booth-oc/best-wedding-photo-booth-orange-county-ca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4" name="Google Shape;104;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0" name="Google Shape;110;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spreadsheet</a:t>
            </a:r>
            <a:endParaRPr sz="700"/>
          </a:p>
          <a:p>
            <a:pPr indent="0" lvl="0" marL="0" rtl="0" algn="l">
              <a:lnSpc>
                <a:spcPct val="1000"/>
              </a:lnSpc>
              <a:spcBef>
                <a:spcPts val="1000"/>
              </a:spcBef>
              <a:spcAft>
                <a:spcPts val="0"/>
              </a:spcAft>
              <a:buNone/>
            </a:pPr>
            <a:r>
              <a:rPr lang="en" sz="700" u="sng">
                <a:solidFill>
                  <a:schemeClr val="hlink"/>
                </a:solidFill>
                <a:hlinkClick r:id="rId20"/>
              </a:rPr>
              <a:t>spreadsheet key</a:t>
            </a:r>
            <a:endParaRPr sz="700"/>
          </a:p>
          <a:p>
            <a:pPr indent="0" lvl="0" marL="0" rtl="0" algn="l">
              <a:lnSpc>
                <a:spcPct val="1000"/>
              </a:lnSpc>
              <a:spcBef>
                <a:spcPts val="1000"/>
              </a:spcBef>
              <a:spcAft>
                <a:spcPts val="0"/>
              </a:spcAft>
              <a:buNone/>
            </a:pPr>
            <a:r>
              <a:rPr lang="en" sz="700" u="sng">
                <a:solidFill>
                  <a:schemeClr val="hlink"/>
                </a:solidFill>
                <a:hlinkClick r:id="rId21"/>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22"/>
              </a:rPr>
              <a:t>spreadsheet pub</a:t>
            </a:r>
            <a:endParaRPr sz="700"/>
          </a:p>
          <a:p>
            <a:pPr indent="0" lvl="0" marL="0" rtl="0" algn="l">
              <a:lnSpc>
                <a:spcPct val="1000"/>
              </a:lnSpc>
              <a:spcBef>
                <a:spcPts val="1000"/>
              </a:spcBef>
              <a:spcAft>
                <a:spcPts val="0"/>
              </a:spcAft>
              <a:buNone/>
            </a:pPr>
            <a:r>
              <a:rPr lang="en" sz="700" u="sng">
                <a:solidFill>
                  <a:schemeClr val="hlink"/>
                </a:solidFill>
                <a:hlinkClick r:id="rId23"/>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4"/>
              </a:rPr>
              <a:t>form</a:t>
            </a:r>
            <a:endParaRPr sz="700"/>
          </a:p>
          <a:p>
            <a:pPr indent="0" lvl="0" marL="0" rtl="0" algn="l">
              <a:lnSpc>
                <a:spcPct val="1000"/>
              </a:lnSpc>
              <a:spcBef>
                <a:spcPts val="1000"/>
              </a:spcBef>
              <a:spcAft>
                <a:spcPts val="1000"/>
              </a:spcAft>
              <a:buNone/>
            </a:pPr>
            <a:r>
              <a:t/>
            </a:r>
            <a:endParaRPr/>
          </a:p>
        </p:txBody>
      </p:sp>
      <p:sp>
        <p:nvSpPr>
          <p:cNvPr id="111" name="Google Shape;111;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drawing</a:t>
            </a:r>
            <a:endParaRPr sz="700"/>
          </a:p>
          <a:p>
            <a:pPr indent="0" lvl="0" marL="0" rtl="0" algn="l">
              <a:lnSpc>
                <a:spcPct val="1000"/>
              </a:lnSpc>
              <a:spcBef>
                <a:spcPts val="1000"/>
              </a:spcBef>
              <a:spcAft>
                <a:spcPts val="0"/>
              </a:spcAft>
              <a:buNone/>
            </a:pPr>
            <a:r>
              <a:rPr lang="en" sz="700" u="sng">
                <a:solidFill>
                  <a:schemeClr val="hlink"/>
                </a:solidFill>
                <a:hlinkClick r:id="rId26"/>
              </a:rPr>
              <a:t>image</a:t>
            </a:r>
            <a:endParaRPr sz="700"/>
          </a:p>
          <a:p>
            <a:pPr indent="0" lvl="0" marL="0" rtl="0" algn="l">
              <a:lnSpc>
                <a:spcPct val="1000"/>
              </a:lnSpc>
              <a:spcBef>
                <a:spcPts val="1000"/>
              </a:spcBef>
              <a:spcAft>
                <a:spcPts val="0"/>
              </a:spcAft>
              <a:buNone/>
            </a:pPr>
            <a:r>
              <a:rPr lang="en" sz="700" u="sng">
                <a:solidFill>
                  <a:schemeClr val="hlink"/>
                </a:solidFill>
                <a:hlinkClick r:id="rId27"/>
              </a:rPr>
              <a:t>image link</a:t>
            </a:r>
            <a:endParaRPr sz="700"/>
          </a:p>
          <a:p>
            <a:pPr indent="0" lvl="0" marL="0" rtl="0" algn="l">
              <a:lnSpc>
                <a:spcPct val="1000"/>
              </a:lnSpc>
              <a:spcBef>
                <a:spcPts val="1000"/>
              </a:spcBef>
              <a:spcAft>
                <a:spcPts val="0"/>
              </a:spcAft>
              <a:buNone/>
            </a:pPr>
            <a:r>
              <a:rPr lang="en" sz="700" u="sng">
                <a:solidFill>
                  <a:schemeClr val="hlink"/>
                </a:solidFill>
                <a:hlinkClick r:id="rId28"/>
              </a:rPr>
              <a:t>document</a:t>
            </a:r>
            <a:endParaRPr sz="700"/>
          </a:p>
          <a:p>
            <a:pPr indent="0" lvl="0" marL="0" rtl="0" algn="l">
              <a:lnSpc>
                <a:spcPct val="1000"/>
              </a:lnSpc>
              <a:spcBef>
                <a:spcPts val="1000"/>
              </a:spcBef>
              <a:spcAft>
                <a:spcPts val="0"/>
              </a:spcAft>
              <a:buNone/>
            </a:pPr>
            <a:r>
              <a:rPr lang="en" sz="700" u="sng">
                <a:solidFill>
                  <a:schemeClr val="hlink"/>
                </a:solidFill>
                <a:hlinkClick r:id="rId29"/>
              </a:rPr>
              <a:t>document pub</a:t>
            </a:r>
            <a:endParaRPr sz="700"/>
          </a:p>
          <a:p>
            <a:pPr indent="0" lvl="0" marL="0" rtl="0" algn="l">
              <a:lnSpc>
                <a:spcPct val="1000"/>
              </a:lnSpc>
              <a:spcBef>
                <a:spcPts val="1000"/>
              </a:spcBef>
              <a:spcAft>
                <a:spcPts val="0"/>
              </a:spcAft>
              <a:buNone/>
            </a:pPr>
            <a:r>
              <a:rPr lang="en" sz="700" u="sng">
                <a:solidFill>
                  <a:schemeClr val="hlink"/>
                </a:solidFill>
                <a:hlinkClick r:id="rId30"/>
              </a:rPr>
              <a:t>document view</a:t>
            </a:r>
            <a:endParaRPr sz="700"/>
          </a:p>
          <a:p>
            <a:pPr indent="0" lvl="0" marL="0" rtl="0" algn="l">
              <a:lnSpc>
                <a:spcPct val="1000"/>
              </a:lnSpc>
              <a:spcBef>
                <a:spcPts val="1000"/>
              </a:spcBef>
              <a:spcAft>
                <a:spcPts val="0"/>
              </a:spcAft>
              <a:buNone/>
            </a:pPr>
            <a:r>
              <a:rPr lang="en" sz="700" u="sng">
                <a:solidFill>
                  <a:schemeClr val="hlink"/>
                </a:solidFill>
                <a:hlinkClick r:id="rId31"/>
              </a:rPr>
              <a:t>presentation</a:t>
            </a:r>
            <a:endParaRPr sz="700"/>
          </a:p>
          <a:p>
            <a:pPr indent="0" lvl="0" marL="0" rtl="0" algn="l">
              <a:lnSpc>
                <a:spcPct val="1000"/>
              </a:lnSpc>
              <a:spcBef>
                <a:spcPts val="1000"/>
              </a:spcBef>
              <a:spcAft>
                <a:spcPts val="0"/>
              </a:spcAft>
              <a:buNone/>
            </a:pPr>
            <a:r>
              <a:rPr lang="en" sz="700" u="sng">
                <a:solidFill>
                  <a:schemeClr val="hlink"/>
                </a:solidFill>
                <a:hlinkClick r:id="rId32"/>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3"/>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4"/>
              </a:rPr>
              <a:t>document</a:t>
            </a:r>
            <a:endParaRPr sz="700"/>
          </a:p>
          <a:p>
            <a:pPr indent="0" lvl="0" marL="0" rtl="0" algn="l">
              <a:lnSpc>
                <a:spcPct val="1000"/>
              </a:lnSpc>
              <a:spcBef>
                <a:spcPts val="1000"/>
              </a:spcBef>
              <a:spcAft>
                <a:spcPts val="0"/>
              </a:spcAft>
              <a:buNone/>
            </a:pPr>
            <a:r>
              <a:rPr lang="en" sz="700" u="sng">
                <a:solidFill>
                  <a:schemeClr val="hlink"/>
                </a:solidFill>
                <a:hlinkClick r:id="rId35"/>
              </a:rPr>
              <a:t>document pub</a:t>
            </a:r>
            <a:endParaRPr sz="700"/>
          </a:p>
          <a:p>
            <a:pPr indent="0" lvl="0" marL="0" rtl="0" algn="l">
              <a:lnSpc>
                <a:spcPct val="1000"/>
              </a:lnSpc>
              <a:spcBef>
                <a:spcPts val="1000"/>
              </a:spcBef>
              <a:spcAft>
                <a:spcPts val="0"/>
              </a:spcAft>
              <a:buNone/>
            </a:pPr>
            <a:r>
              <a:rPr lang="en" sz="700" u="sng">
                <a:solidFill>
                  <a:schemeClr val="hlink"/>
                </a:solidFill>
                <a:hlinkClick r:id="rId36"/>
              </a:rPr>
              <a:t>document view</a:t>
            </a:r>
            <a:endParaRPr sz="700"/>
          </a:p>
          <a:p>
            <a:pPr indent="0" lvl="0" marL="0" rtl="0" algn="l">
              <a:lnSpc>
                <a:spcPct val="1000"/>
              </a:lnSpc>
              <a:spcBef>
                <a:spcPts val="1000"/>
              </a:spcBef>
              <a:spcAft>
                <a:spcPts val="0"/>
              </a:spcAft>
              <a:buNone/>
            </a:pPr>
            <a:r>
              <a:rPr lang="en" sz="700" u="sng">
                <a:solidFill>
                  <a:schemeClr val="hlink"/>
                </a:solidFill>
                <a:hlinkClick r:id="rId37"/>
              </a:rPr>
              <a:t>presentation</a:t>
            </a:r>
            <a:endParaRPr sz="700"/>
          </a:p>
          <a:p>
            <a:pPr indent="0" lvl="0" marL="0" rtl="0" algn="l">
              <a:lnSpc>
                <a:spcPct val="1000"/>
              </a:lnSpc>
              <a:spcBef>
                <a:spcPts val="1000"/>
              </a:spcBef>
              <a:spcAft>
                <a:spcPts val="0"/>
              </a:spcAft>
              <a:buNone/>
            </a:pPr>
            <a:r>
              <a:rPr lang="en" sz="700" u="sng">
                <a:solidFill>
                  <a:schemeClr val="hlink"/>
                </a:solidFill>
                <a:hlinkClick r:id="rId3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40"/>
              </a:rPr>
              <a:t>document</a:t>
            </a:r>
            <a:endParaRPr sz="700"/>
          </a:p>
          <a:p>
            <a:pPr indent="0" lvl="0" marL="0" rtl="0" algn="l">
              <a:lnSpc>
                <a:spcPct val="1000"/>
              </a:lnSpc>
              <a:spcBef>
                <a:spcPts val="1000"/>
              </a:spcBef>
              <a:spcAft>
                <a:spcPts val="0"/>
              </a:spcAft>
              <a:buNone/>
            </a:pPr>
            <a:r>
              <a:rPr lang="en" sz="700" u="sng">
                <a:solidFill>
                  <a:schemeClr val="hlink"/>
                </a:solidFill>
                <a:hlinkClick r:id="rId41"/>
              </a:rPr>
              <a:t>document pub</a:t>
            </a:r>
            <a:endParaRPr sz="700"/>
          </a:p>
          <a:p>
            <a:pPr indent="0" lvl="0" marL="0" rtl="0" algn="l">
              <a:lnSpc>
                <a:spcPct val="1000"/>
              </a:lnSpc>
              <a:spcBef>
                <a:spcPts val="1000"/>
              </a:spcBef>
              <a:spcAft>
                <a:spcPts val="0"/>
              </a:spcAft>
              <a:buNone/>
            </a:pPr>
            <a:r>
              <a:rPr lang="en" sz="700" u="sng">
                <a:solidFill>
                  <a:schemeClr val="hlink"/>
                </a:solidFill>
                <a:hlinkClick r:id="rId42"/>
              </a:rPr>
              <a:t>document view</a:t>
            </a:r>
            <a:endParaRPr sz="700"/>
          </a:p>
          <a:p>
            <a:pPr indent="0" lvl="0" marL="0" rtl="0" algn="l">
              <a:lnSpc>
                <a:spcPct val="1000"/>
              </a:lnSpc>
              <a:spcBef>
                <a:spcPts val="1000"/>
              </a:spcBef>
              <a:spcAft>
                <a:spcPts val="0"/>
              </a:spcAft>
              <a:buNone/>
            </a:pPr>
            <a:r>
              <a:rPr lang="en" sz="700" u="sng">
                <a:solidFill>
                  <a:schemeClr val="hlink"/>
                </a:solidFill>
                <a:hlinkClick r:id="rId43"/>
              </a:rPr>
              <a:t>presentation</a:t>
            </a:r>
            <a:endParaRPr sz="700"/>
          </a:p>
          <a:p>
            <a:pPr indent="0" lvl="0" marL="0" rtl="0" algn="l">
              <a:lnSpc>
                <a:spcPct val="1000"/>
              </a:lnSpc>
              <a:spcBef>
                <a:spcPts val="1000"/>
              </a:spcBef>
              <a:spcAft>
                <a:spcPts val="0"/>
              </a:spcAft>
              <a:buNone/>
            </a:pPr>
            <a:r>
              <a:rPr lang="en" sz="700" u="sng">
                <a:solidFill>
                  <a:schemeClr val="hlink"/>
                </a:solidFill>
                <a:hlinkClick r:id="rId44"/>
              </a:rPr>
              <a:t>presentation pub</a:t>
            </a:r>
            <a:endParaRPr sz="700"/>
          </a:p>
          <a:p>
            <a:pPr indent="0" lvl="0" marL="0" rtl="0" algn="l">
              <a:lnSpc>
                <a:spcPct val="1000"/>
              </a:lnSpc>
              <a:spcBef>
                <a:spcPts val="1000"/>
              </a:spcBef>
              <a:spcAft>
                <a:spcPts val="0"/>
              </a:spcAft>
              <a:buNone/>
            </a:pPr>
            <a:r>
              <a:rPr lang="en" sz="700" u="sng">
                <a:solidFill>
                  <a:schemeClr val="hlink"/>
                </a:solidFill>
                <a:hlinkClick r:id="rId45"/>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46"/>
              </a:rPr>
              <a:t>document</a:t>
            </a:r>
            <a:endParaRPr sz="700"/>
          </a:p>
          <a:p>
            <a:pPr indent="0" lvl="0" marL="0" rtl="0" algn="l">
              <a:lnSpc>
                <a:spcPct val="1000"/>
              </a:lnSpc>
              <a:spcBef>
                <a:spcPts val="1000"/>
              </a:spcBef>
              <a:spcAft>
                <a:spcPts val="0"/>
              </a:spcAft>
              <a:buNone/>
            </a:pPr>
            <a:r>
              <a:rPr lang="en" sz="700" u="sng">
                <a:solidFill>
                  <a:schemeClr val="hlink"/>
                </a:solidFill>
                <a:hlinkClick r:id="rId47"/>
              </a:rPr>
              <a:t>document pub</a:t>
            </a:r>
            <a:endParaRPr sz="700"/>
          </a:p>
          <a:p>
            <a:pPr indent="0" lvl="0" marL="0" rtl="0" algn="l">
              <a:lnSpc>
                <a:spcPct val="1000"/>
              </a:lnSpc>
              <a:spcBef>
                <a:spcPts val="1000"/>
              </a:spcBef>
              <a:spcAft>
                <a:spcPts val="0"/>
              </a:spcAft>
              <a:buNone/>
            </a:pPr>
            <a:r>
              <a:rPr lang="en" sz="700" u="sng">
                <a:solidFill>
                  <a:schemeClr val="hlink"/>
                </a:solidFill>
                <a:hlinkClick r:id="rId48"/>
              </a:rPr>
              <a:t>document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presentation</a:t>
            </a:r>
            <a:endParaRPr sz="700"/>
          </a:p>
          <a:p>
            <a:pPr indent="0" lvl="0" marL="0" rtl="0" algn="l">
              <a:lnSpc>
                <a:spcPct val="1000"/>
              </a:lnSpc>
              <a:spcBef>
                <a:spcPts val="1000"/>
              </a:spcBef>
              <a:spcAft>
                <a:spcPts val="0"/>
              </a:spcAft>
              <a:buNone/>
            </a:pPr>
            <a:r>
              <a:rPr lang="en" sz="700" u="sng">
                <a:solidFill>
                  <a:schemeClr val="hlink"/>
                </a:solidFill>
                <a:hlinkClick r:id="rId4"/>
              </a:rPr>
              <a:t>presentation pub</a:t>
            </a:r>
            <a:endParaRPr sz="700"/>
          </a:p>
          <a:p>
            <a:pPr indent="0" lvl="0" marL="0" rtl="0" algn="l">
              <a:lnSpc>
                <a:spcPct val="1000"/>
              </a:lnSpc>
              <a:spcBef>
                <a:spcPts val="1000"/>
              </a:spcBef>
              <a:spcAft>
                <a:spcPts val="0"/>
              </a:spcAft>
              <a:buNone/>
            </a:pPr>
            <a:r>
              <a:rPr lang="en" sz="700" u="sng">
                <a:solidFill>
                  <a:schemeClr val="hlink"/>
                </a:solidFill>
                <a:hlinkClick r:id="rId5"/>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6"/>
              </a:rPr>
              <a:t>document</a:t>
            </a:r>
            <a:endParaRPr sz="700"/>
          </a:p>
          <a:p>
            <a:pPr indent="0" lvl="0" marL="0" rtl="0" algn="l">
              <a:lnSpc>
                <a:spcPct val="1000"/>
              </a:lnSpc>
              <a:spcBef>
                <a:spcPts val="1000"/>
              </a:spcBef>
              <a:spcAft>
                <a:spcPts val="0"/>
              </a:spcAft>
              <a:buNone/>
            </a:pPr>
            <a:r>
              <a:rPr lang="en" sz="700" u="sng">
                <a:solidFill>
                  <a:schemeClr val="hlink"/>
                </a:solidFill>
                <a:hlinkClick r:id="rId7"/>
              </a:rPr>
              <a:t>document pub</a:t>
            </a:r>
            <a:endParaRPr sz="700"/>
          </a:p>
          <a:p>
            <a:pPr indent="0" lvl="0" marL="0" rtl="0" algn="l">
              <a:lnSpc>
                <a:spcPct val="1000"/>
              </a:lnSpc>
              <a:spcBef>
                <a:spcPts val="1000"/>
              </a:spcBef>
              <a:spcAft>
                <a:spcPts val="0"/>
              </a:spcAft>
              <a:buNone/>
            </a:pPr>
            <a:r>
              <a:rPr lang="en" sz="700" u="sng">
                <a:solidFill>
                  <a:schemeClr val="hlink"/>
                </a:solidFill>
                <a:hlinkClick r:id="rId8"/>
              </a:rPr>
              <a:t>document view</a:t>
            </a:r>
            <a:endParaRPr sz="700"/>
          </a:p>
          <a:p>
            <a:pPr indent="0" lvl="0" marL="0" rtl="0" algn="l">
              <a:lnSpc>
                <a:spcPct val="1000"/>
              </a:lnSpc>
              <a:spcBef>
                <a:spcPts val="1000"/>
              </a:spcBef>
              <a:spcAft>
                <a:spcPts val="0"/>
              </a:spcAft>
              <a:buNone/>
            </a:pPr>
            <a:r>
              <a:rPr lang="en" sz="700" u="sng">
                <a:solidFill>
                  <a:schemeClr val="hlink"/>
                </a:solidFill>
                <a:hlinkClick r:id="rId9"/>
              </a:rPr>
              <a:t>presentation</a:t>
            </a:r>
            <a:endParaRPr sz="700"/>
          </a:p>
          <a:p>
            <a:pPr indent="0" lvl="0" marL="0" rtl="0" algn="l">
              <a:lnSpc>
                <a:spcPct val="1000"/>
              </a:lnSpc>
              <a:spcBef>
                <a:spcPts val="1000"/>
              </a:spcBef>
              <a:spcAft>
                <a:spcPts val="0"/>
              </a:spcAft>
              <a:buNone/>
            </a:pPr>
            <a:r>
              <a:rPr lang="en" sz="700" u="sng">
                <a:solidFill>
                  <a:schemeClr val="hlink"/>
                </a:solidFill>
                <a:hlinkClick r:id="rId10"/>
              </a:rPr>
              <a:t>presentation pub</a:t>
            </a:r>
            <a:endParaRPr sz="700"/>
          </a:p>
          <a:p>
            <a:pPr indent="0" lvl="0" marL="0" rtl="0" algn="l">
              <a:lnSpc>
                <a:spcPct val="1000"/>
              </a:lnSpc>
              <a:spcBef>
                <a:spcPts val="1000"/>
              </a:spcBef>
              <a:spcAft>
                <a:spcPts val="0"/>
              </a:spcAft>
              <a:buNone/>
            </a:pPr>
            <a:r>
              <a:rPr lang="en" sz="700" u="sng">
                <a:solidFill>
                  <a:schemeClr val="hlink"/>
                </a:solidFill>
                <a:hlinkClick r:id="rId11"/>
              </a:rPr>
              <a:t>presentation view</a:t>
            </a:r>
            <a:endParaRPr sz="700"/>
          </a:p>
          <a:p>
            <a:pPr indent="0" lvl="0" marL="0" rtl="0" algn="l">
              <a:lnSpc>
                <a:spcPct val="1000"/>
              </a:lnSpc>
              <a:spcBef>
                <a:spcPts val="1000"/>
              </a:spcBef>
              <a:spcAft>
                <a:spcPts val="1000"/>
              </a:spcAft>
              <a:buNone/>
            </a:pPr>
            <a:r>
              <a:t/>
            </a:r>
            <a:endParaRPr/>
          </a:p>
        </p:txBody>
      </p:sp>
      <p:sp>
        <p:nvSpPr>
          <p:cNvPr id="118" name="Google Shape;118;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4" name="Google Shape;124;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30" name="Google Shape;130;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36" name="Google Shape;13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42" name="Google Shape;14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48" name="Google Shape;148;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54" name="Google Shape;154;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60" name="Google Shape;160;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 &#10;" id="60" name="Google Shape;60;p14" title="Wedding 360 photo booth rental Tustin">
            <a:hlinkClick r:id="rId3"/>
          </p:cNvPr>
          <p:cNvPicPr preferRelativeResize="0"/>
          <p:nvPr/>
        </p:nvPicPr>
        <p:blipFill>
          <a:blip r:embed="rId4">
            <a:alphaModFix/>
          </a:blip>
          <a:stretch>
            <a:fillRect/>
          </a:stretch>
        </p:blipFill>
        <p:spPr>
          <a:xfrm>
            <a:off x="629934" y="1"/>
            <a:ext cx="7884133"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66" name="Google Shape;166;p32">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72" name="Google Shape;172;p33">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78" name="Google Shape;178;p3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https://sites.google.com/view/wedding-photo-booth-oc/best-wedding-photo-booth-orange-county-ca</a:t>
            </a:r>
            <a:endParaRPr/>
          </a:p>
        </p:txBody>
      </p:sp>
      <p:pic>
        <p:nvPicPr>
          <p:cNvPr id="184" name="Google Shape;184;p3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360 photo booth rental Tustin</a:t>
            </a:r>
            <a:endParaRPr b="1">
              <a:solidFill>
                <a:srgbClr val="A8D673"/>
              </a:solidFill>
              <a:latin typeface="Poppins"/>
              <a:ea typeface="Poppins"/>
              <a:cs typeface="Poppins"/>
              <a:sym typeface="Poppins"/>
            </a:endParaRPr>
          </a:p>
        </p:txBody>
      </p:sp>
      <p:sp>
        <p:nvSpPr>
          <p:cNvPr id="190" name="Google Shape;190;p3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https://sites.google.com/view/wedding-photo-booth-oc/best-wedding-photo-booth-orange-county-ca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360 photo booth rental Tustin</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a:t>
            </a:r>
            <a:endParaRPr sz="800"/>
          </a:p>
          <a:p>
            <a:pPr indent="0" lvl="0" marL="0" rtl="0" algn="l">
              <a:spcBef>
                <a:spcPts val="0"/>
              </a:spcBef>
              <a:spcAft>
                <a:spcPts val="0"/>
              </a:spcAft>
              <a:buNone/>
            </a:pPr>
            <a:r>
              <a:rPr lang="en" sz="1000" u="sng">
                <a:solidFill>
                  <a:schemeClr val="hlink"/>
                </a:solidFill>
                <a:hlinkClick r:id="rId3"/>
              </a:rPr>
              <a:t>https://sites.google.com/view/wedding-photo-booth-oc/best-wedding-photo-booth-orange-county-ca</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Rentals of Orange County</a:t>
            </a:r>
            <a:endParaRPr sz="1000"/>
          </a:p>
          <a:p>
            <a:pPr indent="0" lvl="0" marL="0" rtl="0" algn="l">
              <a:spcBef>
                <a:spcPts val="0"/>
              </a:spcBef>
              <a:spcAft>
                <a:spcPts val="0"/>
              </a:spcAft>
              <a:buNone/>
            </a:pPr>
            <a:r>
              <a:rPr lang="en" sz="1000"/>
              <a:t>10201 Valley View St, Cypress, CA 90630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360 photo booth rental Villa Park</a:t>
            </a:r>
            <a:endParaRPr sz="800"/>
          </a:p>
          <a:p>
            <a:pPr indent="0" lvl="0" marL="0" rtl="0" algn="l">
              <a:spcBef>
                <a:spcPts val="0"/>
              </a:spcBef>
              <a:spcAft>
                <a:spcPts val="0"/>
              </a:spcAft>
              <a:buNone/>
            </a:pPr>
            <a:r>
              <a:rPr lang="en" sz="800" u="sng">
                <a:solidFill>
                  <a:schemeClr val="hlink"/>
                </a:solidFill>
                <a:hlinkClick r:id="rId4"/>
              </a:rPr>
              <a:t>360 photo booth rental Laguna Woods	</a:t>
            </a:r>
            <a:endParaRPr sz="800"/>
          </a:p>
          <a:p>
            <a:pPr indent="0" lvl="0" marL="0" rtl="0" algn="l">
              <a:spcBef>
                <a:spcPts val="0"/>
              </a:spcBef>
              <a:spcAft>
                <a:spcPts val="0"/>
              </a:spcAft>
              <a:buNone/>
            </a:pPr>
            <a:r>
              <a:rPr lang="en" sz="800" u="sng">
                <a:solidFill>
                  <a:schemeClr val="hlink"/>
                </a:solidFill>
                <a:hlinkClick r:id="rId5"/>
              </a:rPr>
              <a:t>360 photo booth rental Westminster</a:t>
            </a:r>
            <a:endParaRPr sz="800"/>
          </a:p>
          <a:p>
            <a:pPr indent="0" lvl="0" marL="0" rtl="0" algn="l">
              <a:spcBef>
                <a:spcPts val="0"/>
              </a:spcBef>
              <a:spcAft>
                <a:spcPts val="0"/>
              </a:spcAft>
              <a:buNone/>
            </a:pPr>
            <a:r>
              <a:rPr lang="en" sz="800" u="sng">
                <a:solidFill>
                  <a:schemeClr val="hlink"/>
                </a:solidFill>
                <a:hlinkClick r:id="rId6"/>
              </a:rPr>
              <a:t>360 photo booth rental La Habra	</a:t>
            </a:r>
            <a:endParaRPr sz="800"/>
          </a:p>
          <a:p>
            <a:pPr indent="0" lvl="0" marL="0" rtl="0" algn="l">
              <a:spcBef>
                <a:spcPts val="0"/>
              </a:spcBef>
              <a:spcAft>
                <a:spcPts val="0"/>
              </a:spcAft>
              <a:buNone/>
            </a:pPr>
            <a:r>
              <a:rPr lang="en" sz="800" u="sng">
                <a:solidFill>
                  <a:schemeClr val="hlink"/>
                </a:solidFill>
                <a:hlinkClick r:id="rId7"/>
              </a:rPr>
              <a:t>360 photo booth rental Yorba Linda</a:t>
            </a:r>
            <a:endParaRPr sz="800"/>
          </a:p>
          <a:p>
            <a:pPr indent="0" lvl="0" marL="0" rtl="0" algn="l">
              <a:spcBef>
                <a:spcPts val="0"/>
              </a:spcBef>
              <a:spcAft>
                <a:spcPts val="0"/>
              </a:spcAft>
              <a:buNone/>
            </a:pPr>
            <a:r>
              <a:rPr lang="en" sz="800" u="sng">
                <a:solidFill>
                  <a:schemeClr val="hlink"/>
                </a:solidFill>
                <a:hlinkClick r:id="rId8"/>
              </a:rPr>
              <a:t>Wedding 360 photo booth rental Tustin</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 &#10;" id="83" name="Google Shape;83;p18" title="Wedding 360 photo booth rental Tustin">
            <a:hlinkClick r:id="rId3"/>
          </p:cNvPr>
          <p:cNvPicPr preferRelativeResize="0"/>
          <p:nvPr/>
        </p:nvPicPr>
        <p:blipFill>
          <a:blip r:embed="rId4">
            <a:alphaModFix/>
          </a:blip>
          <a:stretch>
            <a:fillRect/>
          </a:stretch>
        </p:blipFill>
        <p:spPr>
          <a:xfrm>
            <a:off x="2427088" y="0"/>
            <a:ext cx="428982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 &#10;" id="88" name="Google Shape;88;p19" title="Wedding 360 photo booth rental Tustin">
            <a:hlinkClick r:id="rId3"/>
          </p:cNvPr>
          <p:cNvPicPr preferRelativeResize="0"/>
          <p:nvPr/>
        </p:nvPicPr>
        <p:blipFill>
          <a:blip r:embed="rId4">
            <a:alphaModFix/>
          </a:blip>
          <a:stretch>
            <a:fillRect/>
          </a:stretch>
        </p:blipFill>
        <p:spPr>
          <a:xfrm>
            <a:off x="2643187" y="0"/>
            <a:ext cx="3857626"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 &#10;" id="93" name="Google Shape;93;p20" title="Wedding 360 photo booth rental Tustin">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Prom photos are now a tradition, but the days of stiff, posed, and unflattering prom photos are long gone! Teens have the opportunity to fully express themselves in the photo booth. You can photograph your date, friends, or favorite teacher. We've witnessed creativity and humor while working at prom events. Traditional posing photos defy imagination! The focus of prom is on dancing. It's dancing, but it can be exhausting! When organizing a prom, you want your students to be able to get off the dance floor. A photo booth is ideal for unwinding and having fun!  Each Lucky Frog photo booth rental includes a variety of props. Hats, shields, goofy glasses, feather boas, and other props are available to enhance your student's photo booth experience. Props are the best way to encourage your prop guests to be spontaneous! Whether students are extroverted or shy, they can all pick their favorite prop and get silly on camera with their friends. Prom is one of those events in your life that you will never forget. It's an iconic part of the high school experience that everyone remembers. &#10;" id="98" name="Google Shape;98;p21" title="Wedding 360 photo booth rental Tusti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